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62" r:id="rId2"/>
  </p:sldMasterIdLst>
  <p:notesMasterIdLst>
    <p:notesMasterId r:id="rId42"/>
  </p:notesMasterIdLst>
  <p:sldIdLst>
    <p:sldId id="256" r:id="rId3"/>
    <p:sldId id="257" r:id="rId4"/>
    <p:sldId id="264" r:id="rId5"/>
    <p:sldId id="266" r:id="rId6"/>
    <p:sldId id="265" r:id="rId7"/>
    <p:sldId id="267" r:id="rId8"/>
    <p:sldId id="258" r:id="rId9"/>
    <p:sldId id="259" r:id="rId10"/>
    <p:sldId id="260" r:id="rId11"/>
    <p:sldId id="419" r:id="rId12"/>
    <p:sldId id="418" r:id="rId13"/>
    <p:sldId id="275" r:id="rId14"/>
    <p:sldId id="272" r:id="rId15"/>
    <p:sldId id="273" r:id="rId16"/>
    <p:sldId id="274" r:id="rId17"/>
    <p:sldId id="261" r:id="rId18"/>
    <p:sldId id="420" r:id="rId19"/>
    <p:sldId id="270" r:id="rId20"/>
    <p:sldId id="269" r:id="rId21"/>
    <p:sldId id="421" r:id="rId22"/>
    <p:sldId id="271" r:id="rId23"/>
    <p:sldId id="279" r:id="rId24"/>
    <p:sldId id="276" r:id="rId25"/>
    <p:sldId id="277" r:id="rId26"/>
    <p:sldId id="278" r:id="rId27"/>
    <p:sldId id="263" r:id="rId28"/>
    <p:sldId id="280" r:id="rId29"/>
    <p:sldId id="281" r:id="rId30"/>
    <p:sldId id="282" r:id="rId31"/>
    <p:sldId id="268" r:id="rId32"/>
    <p:sldId id="415" r:id="rId33"/>
    <p:sldId id="416" r:id="rId34"/>
    <p:sldId id="412" r:id="rId35"/>
    <p:sldId id="283" r:id="rId36"/>
    <p:sldId id="423" r:id="rId37"/>
    <p:sldId id="425" r:id="rId38"/>
    <p:sldId id="422" r:id="rId39"/>
    <p:sldId id="417" r:id="rId40"/>
    <p:sldId id="424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D86F1"/>
    <a:srgbClr val="1060A9"/>
    <a:srgbClr val="00863D"/>
    <a:srgbClr val="FFFFFF"/>
    <a:srgbClr val="A2A2A2"/>
    <a:srgbClr val="0F2F38"/>
    <a:srgbClr val="12414D"/>
    <a:srgbClr val="1144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0" autoAdjust="0"/>
    <p:restoredTop sz="94660"/>
  </p:normalViewPr>
  <p:slideViewPr>
    <p:cSldViewPr snapToGrid="0">
      <p:cViewPr varScale="1">
        <p:scale>
          <a:sx n="62" d="100"/>
          <a:sy n="62" d="100"/>
        </p:scale>
        <p:origin x="90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200" d="100"/>
          <a:sy n="200" d="100"/>
        </p:scale>
        <p:origin x="144" y="-25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3614B94-8429-419E-8AF4-8A06CA5F556B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53B3E67-D5EF-4E6C-BC57-469FB9592E3C}">
      <dgm:prSet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/>
            <a:t>Regression </a:t>
          </a:r>
        </a:p>
      </dgm:t>
    </dgm:pt>
    <dgm:pt modelId="{244025BF-9B73-4485-BF69-1D19EC1C68D7}" type="parTrans" cxnId="{E0DC42E3-2EAC-478A-B8A0-185ED78EE42C}">
      <dgm:prSet/>
      <dgm:spPr/>
      <dgm:t>
        <a:bodyPr/>
        <a:lstStyle/>
        <a:p>
          <a:endParaRPr lang="en-US"/>
        </a:p>
      </dgm:t>
    </dgm:pt>
    <dgm:pt modelId="{1C05F86E-46EB-4B9A-8FE7-53192804FDFC}" type="sibTrans" cxnId="{E0DC42E3-2EAC-478A-B8A0-185ED78EE42C}">
      <dgm:prSet/>
      <dgm:spPr/>
      <dgm:t>
        <a:bodyPr/>
        <a:lstStyle/>
        <a:p>
          <a:endParaRPr lang="en-US"/>
        </a:p>
      </dgm:t>
    </dgm:pt>
    <dgm:pt modelId="{35402D93-15AC-46C6-87CB-ED5FD6F426B8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/>
            <a:t>Movie theater</a:t>
          </a:r>
        </a:p>
      </dgm:t>
    </dgm:pt>
    <dgm:pt modelId="{A425D954-79D2-4174-AAFC-2F935440DB56}" type="parTrans" cxnId="{11EDF9D5-7C39-4098-88A3-739DC6471B75}">
      <dgm:prSet/>
      <dgm:spPr/>
      <dgm:t>
        <a:bodyPr/>
        <a:lstStyle/>
        <a:p>
          <a:endParaRPr lang="en-US"/>
        </a:p>
      </dgm:t>
    </dgm:pt>
    <dgm:pt modelId="{E5F3704E-8A38-46C2-90E8-D2B492CD18B5}" type="sibTrans" cxnId="{11EDF9D5-7C39-4098-88A3-739DC6471B75}">
      <dgm:prSet/>
      <dgm:spPr/>
      <dgm:t>
        <a:bodyPr/>
        <a:lstStyle/>
        <a:p>
          <a:endParaRPr lang="en-US"/>
        </a:p>
      </dgm:t>
    </dgm:pt>
    <dgm:pt modelId="{CD2A86F5-8140-43FC-8753-731C6DEAFC18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/>
            <a:t>Other tools?</a:t>
          </a:r>
        </a:p>
      </dgm:t>
    </dgm:pt>
    <dgm:pt modelId="{AAB0CB02-D6A7-4904-BE7C-EA4C86C9799D}" type="parTrans" cxnId="{575873B8-0EB5-4933-BB98-EC577109E04B}">
      <dgm:prSet/>
      <dgm:spPr/>
      <dgm:t>
        <a:bodyPr/>
        <a:lstStyle/>
        <a:p>
          <a:endParaRPr lang="en-US"/>
        </a:p>
      </dgm:t>
    </dgm:pt>
    <dgm:pt modelId="{71A6ED52-578E-4525-A815-0B03198D50F4}" type="sibTrans" cxnId="{575873B8-0EB5-4933-BB98-EC577109E04B}">
      <dgm:prSet/>
      <dgm:spPr/>
      <dgm:t>
        <a:bodyPr/>
        <a:lstStyle/>
        <a:p>
          <a:endParaRPr lang="en-US"/>
        </a:p>
      </dgm:t>
    </dgm:pt>
    <dgm:pt modelId="{019313F2-5A74-4011-A3AE-A126BC615330}" type="pres">
      <dgm:prSet presAssocID="{E3614B94-8429-419E-8AF4-8A06CA5F556B}" presName="linear" presStyleCnt="0">
        <dgm:presLayoutVars>
          <dgm:animLvl val="lvl"/>
          <dgm:resizeHandles val="exact"/>
        </dgm:presLayoutVars>
      </dgm:prSet>
      <dgm:spPr/>
    </dgm:pt>
    <dgm:pt modelId="{F1BF2027-F0CB-4CC5-9594-53F342FEA0A3}" type="pres">
      <dgm:prSet presAssocID="{153B3E67-D5EF-4E6C-BC57-469FB9592E3C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571204D6-AC39-4D4E-838C-8B7BE29284A2}" type="pres">
      <dgm:prSet presAssocID="{1C05F86E-46EB-4B9A-8FE7-53192804FDFC}" presName="spacer" presStyleCnt="0"/>
      <dgm:spPr/>
    </dgm:pt>
    <dgm:pt modelId="{C4118BEB-20F7-4A54-9066-9175CA9BA710}" type="pres">
      <dgm:prSet presAssocID="{35402D93-15AC-46C6-87CB-ED5FD6F426B8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BC273A0E-AA8B-4434-A191-DB0781BFAF51}" type="pres">
      <dgm:prSet presAssocID="{E5F3704E-8A38-46C2-90E8-D2B492CD18B5}" presName="spacer" presStyleCnt="0"/>
      <dgm:spPr/>
    </dgm:pt>
    <dgm:pt modelId="{289FF2E7-C1C7-4F02-A648-418F18577A10}" type="pres">
      <dgm:prSet presAssocID="{CD2A86F5-8140-43FC-8753-731C6DEAFC18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AB22A308-3CD7-49CB-BA40-DDA27B791A15}" type="presOf" srcId="{35402D93-15AC-46C6-87CB-ED5FD6F426B8}" destId="{C4118BEB-20F7-4A54-9066-9175CA9BA710}" srcOrd="0" destOrd="0" presId="urn:microsoft.com/office/officeart/2005/8/layout/vList2"/>
    <dgm:cxn modelId="{01138C3D-2E02-4115-AF1F-B9430732C6E4}" type="presOf" srcId="{CD2A86F5-8140-43FC-8753-731C6DEAFC18}" destId="{289FF2E7-C1C7-4F02-A648-418F18577A10}" srcOrd="0" destOrd="0" presId="urn:microsoft.com/office/officeart/2005/8/layout/vList2"/>
    <dgm:cxn modelId="{FDCC1958-80FA-42B4-81EC-A058E63C9AAF}" type="presOf" srcId="{153B3E67-D5EF-4E6C-BC57-469FB9592E3C}" destId="{F1BF2027-F0CB-4CC5-9594-53F342FEA0A3}" srcOrd="0" destOrd="0" presId="urn:microsoft.com/office/officeart/2005/8/layout/vList2"/>
    <dgm:cxn modelId="{08FA7993-5DFE-4D7E-836E-8DC563226043}" type="presOf" srcId="{E3614B94-8429-419E-8AF4-8A06CA5F556B}" destId="{019313F2-5A74-4011-A3AE-A126BC615330}" srcOrd="0" destOrd="0" presId="urn:microsoft.com/office/officeart/2005/8/layout/vList2"/>
    <dgm:cxn modelId="{575873B8-0EB5-4933-BB98-EC577109E04B}" srcId="{E3614B94-8429-419E-8AF4-8A06CA5F556B}" destId="{CD2A86F5-8140-43FC-8753-731C6DEAFC18}" srcOrd="2" destOrd="0" parTransId="{AAB0CB02-D6A7-4904-BE7C-EA4C86C9799D}" sibTransId="{71A6ED52-578E-4525-A815-0B03198D50F4}"/>
    <dgm:cxn modelId="{11EDF9D5-7C39-4098-88A3-739DC6471B75}" srcId="{E3614B94-8429-419E-8AF4-8A06CA5F556B}" destId="{35402D93-15AC-46C6-87CB-ED5FD6F426B8}" srcOrd="1" destOrd="0" parTransId="{A425D954-79D2-4174-AAFC-2F935440DB56}" sibTransId="{E5F3704E-8A38-46C2-90E8-D2B492CD18B5}"/>
    <dgm:cxn modelId="{E0DC42E3-2EAC-478A-B8A0-185ED78EE42C}" srcId="{E3614B94-8429-419E-8AF4-8A06CA5F556B}" destId="{153B3E67-D5EF-4E6C-BC57-469FB9592E3C}" srcOrd="0" destOrd="0" parTransId="{244025BF-9B73-4485-BF69-1D19EC1C68D7}" sibTransId="{1C05F86E-46EB-4B9A-8FE7-53192804FDFC}"/>
    <dgm:cxn modelId="{D5EB76E8-0F4E-42E1-A8AD-E3CBB25BF012}" type="presParOf" srcId="{019313F2-5A74-4011-A3AE-A126BC615330}" destId="{F1BF2027-F0CB-4CC5-9594-53F342FEA0A3}" srcOrd="0" destOrd="0" presId="urn:microsoft.com/office/officeart/2005/8/layout/vList2"/>
    <dgm:cxn modelId="{18C1CA0A-2817-4A39-9FF4-06646EE8FCDE}" type="presParOf" srcId="{019313F2-5A74-4011-A3AE-A126BC615330}" destId="{571204D6-AC39-4D4E-838C-8B7BE29284A2}" srcOrd="1" destOrd="0" presId="urn:microsoft.com/office/officeart/2005/8/layout/vList2"/>
    <dgm:cxn modelId="{5C74B0A5-92BA-43EC-BC8B-A034B5348C67}" type="presParOf" srcId="{019313F2-5A74-4011-A3AE-A126BC615330}" destId="{C4118BEB-20F7-4A54-9066-9175CA9BA710}" srcOrd="2" destOrd="0" presId="urn:microsoft.com/office/officeart/2005/8/layout/vList2"/>
    <dgm:cxn modelId="{4495E9DD-EEDC-4D80-AAFA-D88FE29D5F06}" type="presParOf" srcId="{019313F2-5A74-4011-A3AE-A126BC615330}" destId="{BC273A0E-AA8B-4434-A191-DB0781BFAF51}" srcOrd="3" destOrd="0" presId="urn:microsoft.com/office/officeart/2005/8/layout/vList2"/>
    <dgm:cxn modelId="{D75AD95C-78CB-4E1D-A883-4CDA608DC769}" type="presParOf" srcId="{019313F2-5A74-4011-A3AE-A126BC615330}" destId="{289FF2E7-C1C7-4F02-A648-418F18577A10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902CB84-CAD0-419A-84A3-6FD0A2EBB3A2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BBBEAA3B-2DD9-4ECD-B01B-0FE4BF96DFB0}">
      <dgm:prSet custT="1"/>
      <dgm:spPr/>
      <dgm:t>
        <a:bodyPr/>
        <a:lstStyle/>
        <a:p>
          <a:r>
            <a:rPr lang="en-US" sz="3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rPr>
            <a:t>C</a:t>
          </a:r>
          <a:r>
            <a:rPr lang="en-US" sz="3200" b="1" dirty="0">
              <a:latin typeface="Candara" panose="020E0502030303020204" pitchFamily="34" charset="0"/>
            </a:rPr>
            <a:t>an we talk?</a:t>
          </a:r>
        </a:p>
      </dgm:t>
    </dgm:pt>
    <dgm:pt modelId="{0E39F55C-3667-493D-B938-8DF7B2F3BF14}" type="parTrans" cxnId="{ED5F8A51-0473-4556-8D2C-ED33BE45BDCD}">
      <dgm:prSet/>
      <dgm:spPr/>
      <dgm:t>
        <a:bodyPr/>
        <a:lstStyle/>
        <a:p>
          <a:endParaRPr lang="en-US"/>
        </a:p>
      </dgm:t>
    </dgm:pt>
    <dgm:pt modelId="{CDD1B495-4B19-4FA6-80BC-E79585B12790}" type="sibTrans" cxnId="{ED5F8A51-0473-4556-8D2C-ED33BE45BDCD}">
      <dgm:prSet/>
      <dgm:spPr/>
      <dgm:t>
        <a:bodyPr/>
        <a:lstStyle/>
        <a:p>
          <a:endParaRPr lang="en-US"/>
        </a:p>
      </dgm:t>
    </dgm:pt>
    <dgm:pt modelId="{B047AB63-2B85-439D-A730-F321AC2FB45D}">
      <dgm:prSet custT="1"/>
      <dgm:spPr/>
      <dgm:t>
        <a:bodyPr/>
        <a:lstStyle/>
        <a:p>
          <a:r>
            <a:rPr lang="en-US" sz="3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rPr>
            <a:t>L</a:t>
          </a:r>
          <a:r>
            <a:rPr lang="en-US" sz="3200" b="1" dirty="0">
              <a:latin typeface="Candara" panose="020E0502030303020204" pitchFamily="34" charset="0"/>
            </a:rPr>
            <a:t>ist the facts</a:t>
          </a:r>
        </a:p>
      </dgm:t>
    </dgm:pt>
    <dgm:pt modelId="{248FFDB5-79BA-4B47-8F70-2A78148148ED}" type="parTrans" cxnId="{8BEA23F7-F45F-40EF-91D4-1131448D96C9}">
      <dgm:prSet/>
      <dgm:spPr/>
      <dgm:t>
        <a:bodyPr/>
        <a:lstStyle/>
        <a:p>
          <a:endParaRPr lang="en-US"/>
        </a:p>
      </dgm:t>
    </dgm:pt>
    <dgm:pt modelId="{5F0047EB-E501-4906-9605-DFB33B567DA2}" type="sibTrans" cxnId="{8BEA23F7-F45F-40EF-91D4-1131448D96C9}">
      <dgm:prSet/>
      <dgm:spPr/>
      <dgm:t>
        <a:bodyPr/>
        <a:lstStyle/>
        <a:p>
          <a:endParaRPr lang="en-US"/>
        </a:p>
      </dgm:t>
    </dgm:pt>
    <dgm:pt modelId="{38FD65C8-06DC-4C8B-B1AF-88C0651B1C05}">
      <dgm:prSet custT="1"/>
      <dgm:spPr/>
      <dgm:t>
        <a:bodyPr/>
        <a:lstStyle/>
        <a:p>
          <a:r>
            <a:rPr lang="en-US" sz="3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rPr>
            <a:t>E</a:t>
          </a:r>
          <a:r>
            <a:rPr lang="en-US" sz="3200" b="1" dirty="0">
              <a:latin typeface="Candara" panose="020E0502030303020204" pitchFamily="34" charset="0"/>
            </a:rPr>
            <a:t>xplain your because</a:t>
          </a:r>
        </a:p>
      </dgm:t>
    </dgm:pt>
    <dgm:pt modelId="{1EC11936-10C8-4857-856D-E32D31E7999D}" type="parTrans" cxnId="{2C443C74-92D1-4367-AE5E-ACD456D29683}">
      <dgm:prSet/>
      <dgm:spPr/>
      <dgm:t>
        <a:bodyPr/>
        <a:lstStyle/>
        <a:p>
          <a:endParaRPr lang="en-US"/>
        </a:p>
      </dgm:t>
    </dgm:pt>
    <dgm:pt modelId="{C5EC6EF5-90AF-4F27-922F-79E38002160D}" type="sibTrans" cxnId="{2C443C74-92D1-4367-AE5E-ACD456D29683}">
      <dgm:prSet/>
      <dgm:spPr/>
      <dgm:t>
        <a:bodyPr/>
        <a:lstStyle/>
        <a:p>
          <a:endParaRPr lang="en-US"/>
        </a:p>
      </dgm:t>
    </dgm:pt>
    <dgm:pt modelId="{02F7CD38-0CA0-4A03-9C65-289BB96C925E}">
      <dgm:prSet custT="1"/>
      <dgm:spPr/>
      <dgm:t>
        <a:bodyPr/>
        <a:lstStyle/>
        <a:p>
          <a:r>
            <a:rPr lang="en-US" sz="3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rPr>
            <a:t>A</a:t>
          </a:r>
          <a:r>
            <a:rPr lang="en-US" sz="3200" b="1" dirty="0">
              <a:latin typeface="Candara" panose="020E0502030303020204" pitchFamily="34" charset="0"/>
            </a:rPr>
            <a:t>sk for the other’s because</a:t>
          </a:r>
        </a:p>
      </dgm:t>
    </dgm:pt>
    <dgm:pt modelId="{F6C70AE5-3B86-464E-BDCE-9E43C553B2A4}" type="parTrans" cxnId="{CA50A3BA-4556-4904-A61E-9CFB7F436D1C}">
      <dgm:prSet/>
      <dgm:spPr/>
      <dgm:t>
        <a:bodyPr/>
        <a:lstStyle/>
        <a:p>
          <a:endParaRPr lang="en-US"/>
        </a:p>
      </dgm:t>
    </dgm:pt>
    <dgm:pt modelId="{02576195-37E3-432A-B12C-B0A577C22028}" type="sibTrans" cxnId="{CA50A3BA-4556-4904-A61E-9CFB7F436D1C}">
      <dgm:prSet/>
      <dgm:spPr/>
      <dgm:t>
        <a:bodyPr/>
        <a:lstStyle/>
        <a:p>
          <a:endParaRPr lang="en-US"/>
        </a:p>
      </dgm:t>
    </dgm:pt>
    <dgm:pt modelId="{A2894845-73F7-4322-B8A5-BBCAD988585A}">
      <dgm:prSet custT="1"/>
      <dgm:spPr/>
      <dgm:t>
        <a:bodyPr/>
        <a:lstStyle/>
        <a:p>
          <a:r>
            <a:rPr lang="en-US" sz="3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rPr>
            <a:t>N</a:t>
          </a:r>
          <a:r>
            <a:rPr lang="en-US" sz="3200" b="1" dirty="0">
              <a:latin typeface="Candara" panose="020E0502030303020204" pitchFamily="34" charset="0"/>
            </a:rPr>
            <a:t>eutralize emotions / </a:t>
          </a:r>
          <a:r>
            <a:rPr lang="en-US" sz="3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rPr>
            <a:t>N</a:t>
          </a:r>
          <a:r>
            <a:rPr lang="en-US" sz="3200" b="1" dirty="0">
              <a:latin typeface="Candara" panose="020E0502030303020204" pitchFamily="34" charset="0"/>
            </a:rPr>
            <a:t>ext steps</a:t>
          </a:r>
        </a:p>
      </dgm:t>
    </dgm:pt>
    <dgm:pt modelId="{CA655C4E-A4A9-497B-9C98-51D960626503}" type="parTrans" cxnId="{9BC07CDD-02FC-4DD4-92C2-92DF7B86949A}">
      <dgm:prSet/>
      <dgm:spPr/>
      <dgm:t>
        <a:bodyPr/>
        <a:lstStyle/>
        <a:p>
          <a:endParaRPr lang="en-US"/>
        </a:p>
      </dgm:t>
    </dgm:pt>
    <dgm:pt modelId="{18BFDFD9-9FDA-44E3-A1E6-FB123FE82707}" type="sibTrans" cxnId="{9BC07CDD-02FC-4DD4-92C2-92DF7B86949A}">
      <dgm:prSet/>
      <dgm:spPr/>
      <dgm:t>
        <a:bodyPr/>
        <a:lstStyle/>
        <a:p>
          <a:endParaRPr lang="en-US"/>
        </a:p>
      </dgm:t>
    </dgm:pt>
    <dgm:pt modelId="{0C800770-FEEA-4876-BE3F-F3D7A38026AC}" type="pres">
      <dgm:prSet presAssocID="{8902CB84-CAD0-419A-84A3-6FD0A2EBB3A2}" presName="outerComposite" presStyleCnt="0">
        <dgm:presLayoutVars>
          <dgm:chMax val="5"/>
          <dgm:dir/>
          <dgm:resizeHandles val="exact"/>
        </dgm:presLayoutVars>
      </dgm:prSet>
      <dgm:spPr/>
    </dgm:pt>
    <dgm:pt modelId="{6F703562-C993-437F-9854-5D58D463B371}" type="pres">
      <dgm:prSet presAssocID="{8902CB84-CAD0-419A-84A3-6FD0A2EBB3A2}" presName="dummyMaxCanvas" presStyleCnt="0">
        <dgm:presLayoutVars/>
      </dgm:prSet>
      <dgm:spPr/>
    </dgm:pt>
    <dgm:pt modelId="{D3A8FCAB-2E9E-4BFA-89D4-667F4AE7C412}" type="pres">
      <dgm:prSet presAssocID="{8902CB84-CAD0-419A-84A3-6FD0A2EBB3A2}" presName="FiveNodes_1" presStyleLbl="node1" presStyleIdx="0" presStyleCnt="5">
        <dgm:presLayoutVars>
          <dgm:bulletEnabled val="1"/>
        </dgm:presLayoutVars>
      </dgm:prSet>
      <dgm:spPr/>
    </dgm:pt>
    <dgm:pt modelId="{0F5964FD-B078-4BCB-89AD-840DE963FDFB}" type="pres">
      <dgm:prSet presAssocID="{8902CB84-CAD0-419A-84A3-6FD0A2EBB3A2}" presName="FiveNodes_2" presStyleLbl="node1" presStyleIdx="1" presStyleCnt="5">
        <dgm:presLayoutVars>
          <dgm:bulletEnabled val="1"/>
        </dgm:presLayoutVars>
      </dgm:prSet>
      <dgm:spPr/>
    </dgm:pt>
    <dgm:pt modelId="{3B8A4697-4922-40CE-AB6B-51B0B2717055}" type="pres">
      <dgm:prSet presAssocID="{8902CB84-CAD0-419A-84A3-6FD0A2EBB3A2}" presName="FiveNodes_3" presStyleLbl="node1" presStyleIdx="2" presStyleCnt="5">
        <dgm:presLayoutVars>
          <dgm:bulletEnabled val="1"/>
        </dgm:presLayoutVars>
      </dgm:prSet>
      <dgm:spPr/>
    </dgm:pt>
    <dgm:pt modelId="{610AF10C-096D-430B-A5E8-EEBABEECD334}" type="pres">
      <dgm:prSet presAssocID="{8902CB84-CAD0-419A-84A3-6FD0A2EBB3A2}" presName="FiveNodes_4" presStyleLbl="node1" presStyleIdx="3" presStyleCnt="5">
        <dgm:presLayoutVars>
          <dgm:bulletEnabled val="1"/>
        </dgm:presLayoutVars>
      </dgm:prSet>
      <dgm:spPr/>
    </dgm:pt>
    <dgm:pt modelId="{34FEDB45-E686-48B4-B1EE-344D298BB8B0}" type="pres">
      <dgm:prSet presAssocID="{8902CB84-CAD0-419A-84A3-6FD0A2EBB3A2}" presName="FiveNodes_5" presStyleLbl="node1" presStyleIdx="4" presStyleCnt="5">
        <dgm:presLayoutVars>
          <dgm:bulletEnabled val="1"/>
        </dgm:presLayoutVars>
      </dgm:prSet>
      <dgm:spPr/>
    </dgm:pt>
    <dgm:pt modelId="{886142B3-12E8-4406-8C92-FBF0D2DED364}" type="pres">
      <dgm:prSet presAssocID="{8902CB84-CAD0-419A-84A3-6FD0A2EBB3A2}" presName="FiveConn_1-2" presStyleLbl="fgAccFollowNode1" presStyleIdx="0" presStyleCnt="4">
        <dgm:presLayoutVars>
          <dgm:bulletEnabled val="1"/>
        </dgm:presLayoutVars>
      </dgm:prSet>
      <dgm:spPr/>
    </dgm:pt>
    <dgm:pt modelId="{4DE059DF-AA5D-458D-AD33-B35971C8D7C4}" type="pres">
      <dgm:prSet presAssocID="{8902CB84-CAD0-419A-84A3-6FD0A2EBB3A2}" presName="FiveConn_2-3" presStyleLbl="fgAccFollowNode1" presStyleIdx="1" presStyleCnt="4">
        <dgm:presLayoutVars>
          <dgm:bulletEnabled val="1"/>
        </dgm:presLayoutVars>
      </dgm:prSet>
      <dgm:spPr/>
    </dgm:pt>
    <dgm:pt modelId="{D30CADBE-742E-4191-879C-6D0170B2E54B}" type="pres">
      <dgm:prSet presAssocID="{8902CB84-CAD0-419A-84A3-6FD0A2EBB3A2}" presName="FiveConn_3-4" presStyleLbl="fgAccFollowNode1" presStyleIdx="2" presStyleCnt="4">
        <dgm:presLayoutVars>
          <dgm:bulletEnabled val="1"/>
        </dgm:presLayoutVars>
      </dgm:prSet>
      <dgm:spPr/>
    </dgm:pt>
    <dgm:pt modelId="{409D89F2-4912-44BB-915C-0797156A8CD2}" type="pres">
      <dgm:prSet presAssocID="{8902CB84-CAD0-419A-84A3-6FD0A2EBB3A2}" presName="FiveConn_4-5" presStyleLbl="fgAccFollowNode1" presStyleIdx="3" presStyleCnt="4">
        <dgm:presLayoutVars>
          <dgm:bulletEnabled val="1"/>
        </dgm:presLayoutVars>
      </dgm:prSet>
      <dgm:spPr/>
    </dgm:pt>
    <dgm:pt modelId="{397DAB8F-F2A4-4E26-A78B-7C8F6BA6D337}" type="pres">
      <dgm:prSet presAssocID="{8902CB84-CAD0-419A-84A3-6FD0A2EBB3A2}" presName="FiveNodes_1_text" presStyleLbl="node1" presStyleIdx="4" presStyleCnt="5">
        <dgm:presLayoutVars>
          <dgm:bulletEnabled val="1"/>
        </dgm:presLayoutVars>
      </dgm:prSet>
      <dgm:spPr/>
    </dgm:pt>
    <dgm:pt modelId="{C985F78E-7B1F-4F38-BEBF-2CAF7A84BB37}" type="pres">
      <dgm:prSet presAssocID="{8902CB84-CAD0-419A-84A3-6FD0A2EBB3A2}" presName="FiveNodes_2_text" presStyleLbl="node1" presStyleIdx="4" presStyleCnt="5">
        <dgm:presLayoutVars>
          <dgm:bulletEnabled val="1"/>
        </dgm:presLayoutVars>
      </dgm:prSet>
      <dgm:spPr/>
    </dgm:pt>
    <dgm:pt modelId="{D8F99E7F-EF99-4400-9A30-02D8DAC52E33}" type="pres">
      <dgm:prSet presAssocID="{8902CB84-CAD0-419A-84A3-6FD0A2EBB3A2}" presName="FiveNodes_3_text" presStyleLbl="node1" presStyleIdx="4" presStyleCnt="5">
        <dgm:presLayoutVars>
          <dgm:bulletEnabled val="1"/>
        </dgm:presLayoutVars>
      </dgm:prSet>
      <dgm:spPr/>
    </dgm:pt>
    <dgm:pt modelId="{47CF81C1-5A0F-4B85-8BD7-2C48DD311246}" type="pres">
      <dgm:prSet presAssocID="{8902CB84-CAD0-419A-84A3-6FD0A2EBB3A2}" presName="FiveNodes_4_text" presStyleLbl="node1" presStyleIdx="4" presStyleCnt="5">
        <dgm:presLayoutVars>
          <dgm:bulletEnabled val="1"/>
        </dgm:presLayoutVars>
      </dgm:prSet>
      <dgm:spPr/>
    </dgm:pt>
    <dgm:pt modelId="{C832F69D-A82D-4CD7-8B02-B90955D1549B}" type="pres">
      <dgm:prSet presAssocID="{8902CB84-CAD0-419A-84A3-6FD0A2EBB3A2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32FC5F02-5BB9-4744-8325-B0878046A07A}" type="presOf" srcId="{5F0047EB-E501-4906-9605-DFB33B567DA2}" destId="{4DE059DF-AA5D-458D-AD33-B35971C8D7C4}" srcOrd="0" destOrd="0" presId="urn:microsoft.com/office/officeart/2005/8/layout/vProcess5"/>
    <dgm:cxn modelId="{2FFABF14-903B-40D6-AFA6-0D059EBF5687}" type="presOf" srcId="{38FD65C8-06DC-4C8B-B1AF-88C0651B1C05}" destId="{3B8A4697-4922-40CE-AB6B-51B0B2717055}" srcOrd="0" destOrd="0" presId="urn:microsoft.com/office/officeart/2005/8/layout/vProcess5"/>
    <dgm:cxn modelId="{C3AFF125-5FCE-4C47-B754-8BC54570D419}" type="presOf" srcId="{38FD65C8-06DC-4C8B-B1AF-88C0651B1C05}" destId="{D8F99E7F-EF99-4400-9A30-02D8DAC52E33}" srcOrd="1" destOrd="0" presId="urn:microsoft.com/office/officeart/2005/8/layout/vProcess5"/>
    <dgm:cxn modelId="{E6748A33-11DC-4FC7-8613-4DA1D9C07852}" type="presOf" srcId="{C5EC6EF5-90AF-4F27-922F-79E38002160D}" destId="{D30CADBE-742E-4191-879C-6D0170B2E54B}" srcOrd="0" destOrd="0" presId="urn:microsoft.com/office/officeart/2005/8/layout/vProcess5"/>
    <dgm:cxn modelId="{429E6B3F-9974-498C-A10D-9448DB72DDD2}" type="presOf" srcId="{B047AB63-2B85-439D-A730-F321AC2FB45D}" destId="{C985F78E-7B1F-4F38-BEBF-2CAF7A84BB37}" srcOrd="1" destOrd="0" presId="urn:microsoft.com/office/officeart/2005/8/layout/vProcess5"/>
    <dgm:cxn modelId="{B8C3785E-1E74-40F7-B90E-DFEC0548934F}" type="presOf" srcId="{02576195-37E3-432A-B12C-B0A577C22028}" destId="{409D89F2-4912-44BB-915C-0797156A8CD2}" srcOrd="0" destOrd="0" presId="urn:microsoft.com/office/officeart/2005/8/layout/vProcess5"/>
    <dgm:cxn modelId="{A835F344-4168-4E6D-AAD6-0884AB05E0F5}" type="presOf" srcId="{BBBEAA3B-2DD9-4ECD-B01B-0FE4BF96DFB0}" destId="{397DAB8F-F2A4-4E26-A78B-7C8F6BA6D337}" srcOrd="1" destOrd="0" presId="urn:microsoft.com/office/officeart/2005/8/layout/vProcess5"/>
    <dgm:cxn modelId="{49F7BF6F-B3A8-42F9-B1B5-563E57C612C7}" type="presOf" srcId="{02F7CD38-0CA0-4A03-9C65-289BB96C925E}" destId="{610AF10C-096D-430B-A5E8-EEBABEECD334}" srcOrd="0" destOrd="0" presId="urn:microsoft.com/office/officeart/2005/8/layout/vProcess5"/>
    <dgm:cxn modelId="{ED5F8A51-0473-4556-8D2C-ED33BE45BDCD}" srcId="{8902CB84-CAD0-419A-84A3-6FD0A2EBB3A2}" destId="{BBBEAA3B-2DD9-4ECD-B01B-0FE4BF96DFB0}" srcOrd="0" destOrd="0" parTransId="{0E39F55C-3667-493D-B938-8DF7B2F3BF14}" sibTransId="{CDD1B495-4B19-4FA6-80BC-E79585B12790}"/>
    <dgm:cxn modelId="{2C443C74-92D1-4367-AE5E-ACD456D29683}" srcId="{8902CB84-CAD0-419A-84A3-6FD0A2EBB3A2}" destId="{38FD65C8-06DC-4C8B-B1AF-88C0651B1C05}" srcOrd="2" destOrd="0" parTransId="{1EC11936-10C8-4857-856D-E32D31E7999D}" sibTransId="{C5EC6EF5-90AF-4F27-922F-79E38002160D}"/>
    <dgm:cxn modelId="{90C61B7F-8FDE-44BE-9D88-B97E8365B0B7}" type="presOf" srcId="{BBBEAA3B-2DD9-4ECD-B01B-0FE4BF96DFB0}" destId="{D3A8FCAB-2E9E-4BFA-89D4-667F4AE7C412}" srcOrd="0" destOrd="0" presId="urn:microsoft.com/office/officeart/2005/8/layout/vProcess5"/>
    <dgm:cxn modelId="{46EDABB4-FDE1-46DC-9B2D-C61A8DC46EE7}" type="presOf" srcId="{CDD1B495-4B19-4FA6-80BC-E79585B12790}" destId="{886142B3-12E8-4406-8C92-FBF0D2DED364}" srcOrd="0" destOrd="0" presId="urn:microsoft.com/office/officeart/2005/8/layout/vProcess5"/>
    <dgm:cxn modelId="{CA50A3BA-4556-4904-A61E-9CFB7F436D1C}" srcId="{8902CB84-CAD0-419A-84A3-6FD0A2EBB3A2}" destId="{02F7CD38-0CA0-4A03-9C65-289BB96C925E}" srcOrd="3" destOrd="0" parTransId="{F6C70AE5-3B86-464E-BDCE-9E43C553B2A4}" sibTransId="{02576195-37E3-432A-B12C-B0A577C22028}"/>
    <dgm:cxn modelId="{ABFD9ABF-099C-4289-8C9D-DD430EE6D8F6}" type="presOf" srcId="{8902CB84-CAD0-419A-84A3-6FD0A2EBB3A2}" destId="{0C800770-FEEA-4876-BE3F-F3D7A38026AC}" srcOrd="0" destOrd="0" presId="urn:microsoft.com/office/officeart/2005/8/layout/vProcess5"/>
    <dgm:cxn modelId="{8BFD51C3-2133-46F3-824F-10B2714AF8BC}" type="presOf" srcId="{A2894845-73F7-4322-B8A5-BBCAD988585A}" destId="{C832F69D-A82D-4CD7-8B02-B90955D1549B}" srcOrd="1" destOrd="0" presId="urn:microsoft.com/office/officeart/2005/8/layout/vProcess5"/>
    <dgm:cxn modelId="{A55681D1-DC9C-4176-B503-587201E393B0}" type="presOf" srcId="{02F7CD38-0CA0-4A03-9C65-289BB96C925E}" destId="{47CF81C1-5A0F-4B85-8BD7-2C48DD311246}" srcOrd="1" destOrd="0" presId="urn:microsoft.com/office/officeart/2005/8/layout/vProcess5"/>
    <dgm:cxn modelId="{9BC07CDD-02FC-4DD4-92C2-92DF7B86949A}" srcId="{8902CB84-CAD0-419A-84A3-6FD0A2EBB3A2}" destId="{A2894845-73F7-4322-B8A5-BBCAD988585A}" srcOrd="4" destOrd="0" parTransId="{CA655C4E-A4A9-497B-9C98-51D960626503}" sibTransId="{18BFDFD9-9FDA-44E3-A1E6-FB123FE82707}"/>
    <dgm:cxn modelId="{8BEA23F7-F45F-40EF-91D4-1131448D96C9}" srcId="{8902CB84-CAD0-419A-84A3-6FD0A2EBB3A2}" destId="{B047AB63-2B85-439D-A730-F321AC2FB45D}" srcOrd="1" destOrd="0" parTransId="{248FFDB5-79BA-4B47-8F70-2A78148148ED}" sibTransId="{5F0047EB-E501-4906-9605-DFB33B567DA2}"/>
    <dgm:cxn modelId="{0CFE16FB-9D4B-4076-81F0-194A4C1E82BF}" type="presOf" srcId="{A2894845-73F7-4322-B8A5-BBCAD988585A}" destId="{34FEDB45-E686-48B4-B1EE-344D298BB8B0}" srcOrd="0" destOrd="0" presId="urn:microsoft.com/office/officeart/2005/8/layout/vProcess5"/>
    <dgm:cxn modelId="{0B4C76FF-F349-44CA-84D4-930400EFE7B3}" type="presOf" srcId="{B047AB63-2B85-439D-A730-F321AC2FB45D}" destId="{0F5964FD-B078-4BCB-89AD-840DE963FDFB}" srcOrd="0" destOrd="0" presId="urn:microsoft.com/office/officeart/2005/8/layout/vProcess5"/>
    <dgm:cxn modelId="{1F754817-6E90-424E-AC67-CF417B3298A7}" type="presParOf" srcId="{0C800770-FEEA-4876-BE3F-F3D7A38026AC}" destId="{6F703562-C993-437F-9854-5D58D463B371}" srcOrd="0" destOrd="0" presId="urn:microsoft.com/office/officeart/2005/8/layout/vProcess5"/>
    <dgm:cxn modelId="{6E0970C8-500C-4F6A-85FB-33F2958C7EEF}" type="presParOf" srcId="{0C800770-FEEA-4876-BE3F-F3D7A38026AC}" destId="{D3A8FCAB-2E9E-4BFA-89D4-667F4AE7C412}" srcOrd="1" destOrd="0" presId="urn:microsoft.com/office/officeart/2005/8/layout/vProcess5"/>
    <dgm:cxn modelId="{AB71C044-3A8B-4748-9360-E681659AF1E8}" type="presParOf" srcId="{0C800770-FEEA-4876-BE3F-F3D7A38026AC}" destId="{0F5964FD-B078-4BCB-89AD-840DE963FDFB}" srcOrd="2" destOrd="0" presId="urn:microsoft.com/office/officeart/2005/8/layout/vProcess5"/>
    <dgm:cxn modelId="{66B73221-B4A9-4C82-84C7-1200F56C8773}" type="presParOf" srcId="{0C800770-FEEA-4876-BE3F-F3D7A38026AC}" destId="{3B8A4697-4922-40CE-AB6B-51B0B2717055}" srcOrd="3" destOrd="0" presId="urn:microsoft.com/office/officeart/2005/8/layout/vProcess5"/>
    <dgm:cxn modelId="{0EC00317-948E-4CCD-8FED-4312B6EC8FAC}" type="presParOf" srcId="{0C800770-FEEA-4876-BE3F-F3D7A38026AC}" destId="{610AF10C-096D-430B-A5E8-EEBABEECD334}" srcOrd="4" destOrd="0" presId="urn:microsoft.com/office/officeart/2005/8/layout/vProcess5"/>
    <dgm:cxn modelId="{C749C8EA-A810-44DA-BA18-2CB25AB029D6}" type="presParOf" srcId="{0C800770-FEEA-4876-BE3F-F3D7A38026AC}" destId="{34FEDB45-E686-48B4-B1EE-344D298BB8B0}" srcOrd="5" destOrd="0" presId="urn:microsoft.com/office/officeart/2005/8/layout/vProcess5"/>
    <dgm:cxn modelId="{86AC9739-981D-46CD-8A8D-BE87128C7BA1}" type="presParOf" srcId="{0C800770-FEEA-4876-BE3F-F3D7A38026AC}" destId="{886142B3-12E8-4406-8C92-FBF0D2DED364}" srcOrd="6" destOrd="0" presId="urn:microsoft.com/office/officeart/2005/8/layout/vProcess5"/>
    <dgm:cxn modelId="{BB510B4D-3843-4D46-8874-18E605CE7DE1}" type="presParOf" srcId="{0C800770-FEEA-4876-BE3F-F3D7A38026AC}" destId="{4DE059DF-AA5D-458D-AD33-B35971C8D7C4}" srcOrd="7" destOrd="0" presId="urn:microsoft.com/office/officeart/2005/8/layout/vProcess5"/>
    <dgm:cxn modelId="{34FE6473-1857-4005-AE38-988F79BC1ECF}" type="presParOf" srcId="{0C800770-FEEA-4876-BE3F-F3D7A38026AC}" destId="{D30CADBE-742E-4191-879C-6D0170B2E54B}" srcOrd="8" destOrd="0" presId="urn:microsoft.com/office/officeart/2005/8/layout/vProcess5"/>
    <dgm:cxn modelId="{EC23DD91-9172-4445-955E-2DA312904E40}" type="presParOf" srcId="{0C800770-FEEA-4876-BE3F-F3D7A38026AC}" destId="{409D89F2-4912-44BB-915C-0797156A8CD2}" srcOrd="9" destOrd="0" presId="urn:microsoft.com/office/officeart/2005/8/layout/vProcess5"/>
    <dgm:cxn modelId="{BBD09A77-27B1-474F-931B-D27246A34232}" type="presParOf" srcId="{0C800770-FEEA-4876-BE3F-F3D7A38026AC}" destId="{397DAB8F-F2A4-4E26-A78B-7C8F6BA6D337}" srcOrd="10" destOrd="0" presId="urn:microsoft.com/office/officeart/2005/8/layout/vProcess5"/>
    <dgm:cxn modelId="{85739969-C657-4D0E-B57F-30097FA5F52D}" type="presParOf" srcId="{0C800770-FEEA-4876-BE3F-F3D7A38026AC}" destId="{C985F78E-7B1F-4F38-BEBF-2CAF7A84BB37}" srcOrd="11" destOrd="0" presId="urn:microsoft.com/office/officeart/2005/8/layout/vProcess5"/>
    <dgm:cxn modelId="{EA5DD9D6-0517-4CAA-81C1-37381D6F115C}" type="presParOf" srcId="{0C800770-FEEA-4876-BE3F-F3D7A38026AC}" destId="{D8F99E7F-EF99-4400-9A30-02D8DAC52E33}" srcOrd="12" destOrd="0" presId="urn:microsoft.com/office/officeart/2005/8/layout/vProcess5"/>
    <dgm:cxn modelId="{19653E82-D656-457F-9453-40FEEA82A88E}" type="presParOf" srcId="{0C800770-FEEA-4876-BE3F-F3D7A38026AC}" destId="{47CF81C1-5A0F-4B85-8BD7-2C48DD311246}" srcOrd="13" destOrd="0" presId="urn:microsoft.com/office/officeart/2005/8/layout/vProcess5"/>
    <dgm:cxn modelId="{19D1C717-B9DE-447F-80D5-1340FB7B2A98}" type="presParOf" srcId="{0C800770-FEEA-4876-BE3F-F3D7A38026AC}" destId="{C832F69D-A82D-4CD7-8B02-B90955D1549B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776A4FF-86CF-440C-8C7E-AF5D90E4BFF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0E77FF9-CA33-40BF-B508-DE3D7A953692}">
      <dgm:prSet custT="1"/>
      <dgm:spPr/>
      <dgm:t>
        <a:bodyPr/>
        <a:lstStyle/>
        <a:p>
          <a:r>
            <a:rPr lang="en-US" sz="3600" b="1" dirty="0">
              <a:solidFill>
                <a:srgbClr val="008AD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Clarify</a:t>
          </a:r>
        </a:p>
      </dgm:t>
    </dgm:pt>
    <dgm:pt modelId="{C1003A0E-6603-4795-9F27-67876D73CCC7}" type="parTrans" cxnId="{48AF8327-864D-40B5-B758-FB6E292FD1F4}">
      <dgm:prSet/>
      <dgm:spPr/>
      <dgm:t>
        <a:bodyPr/>
        <a:lstStyle/>
        <a:p>
          <a:endParaRPr lang="en-US"/>
        </a:p>
      </dgm:t>
    </dgm:pt>
    <dgm:pt modelId="{F1E063F3-5E10-4DC5-94E5-C039AED0A0F8}" type="sibTrans" cxnId="{48AF8327-864D-40B5-B758-FB6E292FD1F4}">
      <dgm:prSet/>
      <dgm:spPr/>
      <dgm:t>
        <a:bodyPr/>
        <a:lstStyle/>
        <a:p>
          <a:endParaRPr lang="en-US"/>
        </a:p>
      </dgm:t>
    </dgm:pt>
    <dgm:pt modelId="{CAF4A1DB-E835-4063-9452-E4EAE7610770}">
      <dgm:prSet/>
      <dgm:spPr/>
      <dgm:t>
        <a:bodyPr/>
        <a:lstStyle/>
        <a:p>
          <a:r>
            <a:rPr lang="en-US" b="1" dirty="0">
              <a:solidFill>
                <a:srgbClr val="ABD0E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Apologize</a:t>
          </a:r>
        </a:p>
      </dgm:t>
    </dgm:pt>
    <dgm:pt modelId="{A48040E4-66A7-4C5F-BBDD-71692F8C2C56}" type="parTrans" cxnId="{DC3AC0C8-84B5-4D60-ABBD-0531FF2DC9FE}">
      <dgm:prSet/>
      <dgm:spPr/>
      <dgm:t>
        <a:bodyPr/>
        <a:lstStyle/>
        <a:p>
          <a:endParaRPr lang="en-US"/>
        </a:p>
      </dgm:t>
    </dgm:pt>
    <dgm:pt modelId="{BDF46DAC-06A3-46D2-B16C-02FCD598E525}" type="sibTrans" cxnId="{DC3AC0C8-84B5-4D60-ABBD-0531FF2DC9FE}">
      <dgm:prSet/>
      <dgm:spPr/>
      <dgm:t>
        <a:bodyPr/>
        <a:lstStyle/>
        <a:p>
          <a:endParaRPr lang="en-US"/>
        </a:p>
      </dgm:t>
    </dgm:pt>
    <dgm:pt modelId="{4844E043-B839-419C-A131-51FF40CFFE4E}">
      <dgm:prSet/>
      <dgm:spPr/>
      <dgm:t>
        <a:bodyPr/>
        <a:lstStyle/>
        <a:p>
          <a:r>
            <a:rPr lang="en-US" b="1" dirty="0">
              <a:solidFill>
                <a:srgbClr val="FEC95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Show you care</a:t>
          </a:r>
        </a:p>
      </dgm:t>
    </dgm:pt>
    <dgm:pt modelId="{A8B46A10-B5C9-4086-810E-DF6E34C3F080}" type="parTrans" cxnId="{3306BE4A-9DFB-4BBA-A51B-D39E4E8C47F6}">
      <dgm:prSet/>
      <dgm:spPr/>
      <dgm:t>
        <a:bodyPr/>
        <a:lstStyle/>
        <a:p>
          <a:endParaRPr lang="en-US"/>
        </a:p>
      </dgm:t>
    </dgm:pt>
    <dgm:pt modelId="{4FE92A8B-5E32-4617-811F-B3225C8B2AA6}" type="sibTrans" cxnId="{3306BE4A-9DFB-4BBA-A51B-D39E4E8C47F6}">
      <dgm:prSet/>
      <dgm:spPr/>
      <dgm:t>
        <a:bodyPr/>
        <a:lstStyle/>
        <a:p>
          <a:endParaRPr lang="en-US"/>
        </a:p>
      </dgm:t>
    </dgm:pt>
    <dgm:pt modelId="{82E4C875-A3DA-48EA-BC0B-905ED82D566C}">
      <dgm:prSet/>
      <dgm:spPr/>
      <dgm:t>
        <a:bodyPr/>
        <a:lstStyle/>
        <a:p>
          <a:r>
            <a:rPr lang="en-US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Highlight shared purpose/goal.</a:t>
          </a:r>
        </a:p>
      </dgm:t>
    </dgm:pt>
    <dgm:pt modelId="{16638A1A-5721-4F1D-B486-8F12FA020975}" type="parTrans" cxnId="{51E6E0FB-34E5-4DDE-8023-26DC9D671F40}">
      <dgm:prSet/>
      <dgm:spPr/>
      <dgm:t>
        <a:bodyPr/>
        <a:lstStyle/>
        <a:p>
          <a:endParaRPr lang="en-US"/>
        </a:p>
      </dgm:t>
    </dgm:pt>
    <dgm:pt modelId="{1DB42BEC-1997-435F-8A78-A2D07E3D8128}" type="sibTrans" cxnId="{51E6E0FB-34E5-4DDE-8023-26DC9D671F40}">
      <dgm:prSet/>
      <dgm:spPr/>
      <dgm:t>
        <a:bodyPr/>
        <a:lstStyle/>
        <a:p>
          <a:endParaRPr lang="en-US"/>
        </a:p>
      </dgm:t>
    </dgm:pt>
    <dgm:pt modelId="{551D1FEB-025A-40B8-BF00-4DAD6625FBD3}" type="pres">
      <dgm:prSet presAssocID="{A776A4FF-86CF-440C-8C7E-AF5D90E4BFFE}" presName="linear" presStyleCnt="0">
        <dgm:presLayoutVars>
          <dgm:animLvl val="lvl"/>
          <dgm:resizeHandles val="exact"/>
        </dgm:presLayoutVars>
      </dgm:prSet>
      <dgm:spPr/>
    </dgm:pt>
    <dgm:pt modelId="{E61BCCE7-3E1C-49B3-82AD-EC9A1E8C52AE}" type="pres">
      <dgm:prSet presAssocID="{70E77FF9-CA33-40BF-B508-DE3D7A953692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E2A5C103-8216-4112-89F5-3F50CAD2CB0F}" type="pres">
      <dgm:prSet presAssocID="{F1E063F3-5E10-4DC5-94E5-C039AED0A0F8}" presName="spacer" presStyleCnt="0"/>
      <dgm:spPr/>
    </dgm:pt>
    <dgm:pt modelId="{22167A05-FA63-4E1A-9724-0983DDD3C6AA}" type="pres">
      <dgm:prSet presAssocID="{CAF4A1DB-E835-4063-9452-E4EAE7610770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678A02CD-FDB8-4F14-955F-E161463C9438}" type="pres">
      <dgm:prSet presAssocID="{BDF46DAC-06A3-46D2-B16C-02FCD598E525}" presName="spacer" presStyleCnt="0"/>
      <dgm:spPr/>
    </dgm:pt>
    <dgm:pt modelId="{89D9BC3C-ECD6-4F7F-9124-E8D37CDE720D}" type="pres">
      <dgm:prSet presAssocID="{4844E043-B839-419C-A131-51FF40CFFE4E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38A64CEA-F18A-40EB-A074-2B1D1E3789ED}" type="pres">
      <dgm:prSet presAssocID="{4FE92A8B-5E32-4617-811F-B3225C8B2AA6}" presName="spacer" presStyleCnt="0"/>
      <dgm:spPr/>
    </dgm:pt>
    <dgm:pt modelId="{AE41E7B9-EC1D-4B38-B315-F79E47C4D318}" type="pres">
      <dgm:prSet presAssocID="{82E4C875-A3DA-48EA-BC0B-905ED82D566C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48AF8327-864D-40B5-B758-FB6E292FD1F4}" srcId="{A776A4FF-86CF-440C-8C7E-AF5D90E4BFFE}" destId="{70E77FF9-CA33-40BF-B508-DE3D7A953692}" srcOrd="0" destOrd="0" parTransId="{C1003A0E-6603-4795-9F27-67876D73CCC7}" sibTransId="{F1E063F3-5E10-4DC5-94E5-C039AED0A0F8}"/>
    <dgm:cxn modelId="{6A51CC32-DEC9-4ADC-A154-8B92ADA06E4A}" type="presOf" srcId="{4844E043-B839-419C-A131-51FF40CFFE4E}" destId="{89D9BC3C-ECD6-4F7F-9124-E8D37CDE720D}" srcOrd="0" destOrd="0" presId="urn:microsoft.com/office/officeart/2005/8/layout/vList2"/>
    <dgm:cxn modelId="{3306BE4A-9DFB-4BBA-A51B-D39E4E8C47F6}" srcId="{A776A4FF-86CF-440C-8C7E-AF5D90E4BFFE}" destId="{4844E043-B839-419C-A131-51FF40CFFE4E}" srcOrd="2" destOrd="0" parTransId="{A8B46A10-B5C9-4086-810E-DF6E34C3F080}" sibTransId="{4FE92A8B-5E32-4617-811F-B3225C8B2AA6}"/>
    <dgm:cxn modelId="{66320586-D002-4772-A29E-1E46F00F509C}" type="presOf" srcId="{70E77FF9-CA33-40BF-B508-DE3D7A953692}" destId="{E61BCCE7-3E1C-49B3-82AD-EC9A1E8C52AE}" srcOrd="0" destOrd="0" presId="urn:microsoft.com/office/officeart/2005/8/layout/vList2"/>
    <dgm:cxn modelId="{93199E93-6AC2-409F-A54E-00F8330F7B3A}" type="presOf" srcId="{82E4C875-A3DA-48EA-BC0B-905ED82D566C}" destId="{AE41E7B9-EC1D-4B38-B315-F79E47C4D318}" srcOrd="0" destOrd="0" presId="urn:microsoft.com/office/officeart/2005/8/layout/vList2"/>
    <dgm:cxn modelId="{1D0A75C2-2F98-44A8-A1CF-0EB42A908ED2}" type="presOf" srcId="{CAF4A1DB-E835-4063-9452-E4EAE7610770}" destId="{22167A05-FA63-4E1A-9724-0983DDD3C6AA}" srcOrd="0" destOrd="0" presId="urn:microsoft.com/office/officeart/2005/8/layout/vList2"/>
    <dgm:cxn modelId="{DC3AC0C8-84B5-4D60-ABBD-0531FF2DC9FE}" srcId="{A776A4FF-86CF-440C-8C7E-AF5D90E4BFFE}" destId="{CAF4A1DB-E835-4063-9452-E4EAE7610770}" srcOrd="1" destOrd="0" parTransId="{A48040E4-66A7-4C5F-BBDD-71692F8C2C56}" sibTransId="{BDF46DAC-06A3-46D2-B16C-02FCD598E525}"/>
    <dgm:cxn modelId="{3C0484D4-B964-450B-B44D-7B92ACA2B2EC}" type="presOf" srcId="{A776A4FF-86CF-440C-8C7E-AF5D90E4BFFE}" destId="{551D1FEB-025A-40B8-BF00-4DAD6625FBD3}" srcOrd="0" destOrd="0" presId="urn:microsoft.com/office/officeart/2005/8/layout/vList2"/>
    <dgm:cxn modelId="{51E6E0FB-34E5-4DDE-8023-26DC9D671F40}" srcId="{A776A4FF-86CF-440C-8C7E-AF5D90E4BFFE}" destId="{82E4C875-A3DA-48EA-BC0B-905ED82D566C}" srcOrd="3" destOrd="0" parTransId="{16638A1A-5721-4F1D-B486-8F12FA020975}" sibTransId="{1DB42BEC-1997-435F-8A78-A2D07E3D8128}"/>
    <dgm:cxn modelId="{E7D0CC91-6B14-4136-8341-8A6028AED4E1}" type="presParOf" srcId="{551D1FEB-025A-40B8-BF00-4DAD6625FBD3}" destId="{E61BCCE7-3E1C-49B3-82AD-EC9A1E8C52AE}" srcOrd="0" destOrd="0" presId="urn:microsoft.com/office/officeart/2005/8/layout/vList2"/>
    <dgm:cxn modelId="{1FD2E802-899A-4D9A-97FC-69AFB232FC5A}" type="presParOf" srcId="{551D1FEB-025A-40B8-BF00-4DAD6625FBD3}" destId="{E2A5C103-8216-4112-89F5-3F50CAD2CB0F}" srcOrd="1" destOrd="0" presId="urn:microsoft.com/office/officeart/2005/8/layout/vList2"/>
    <dgm:cxn modelId="{1903BD46-D045-4D06-AA01-7C7B227508CD}" type="presParOf" srcId="{551D1FEB-025A-40B8-BF00-4DAD6625FBD3}" destId="{22167A05-FA63-4E1A-9724-0983DDD3C6AA}" srcOrd="2" destOrd="0" presId="urn:microsoft.com/office/officeart/2005/8/layout/vList2"/>
    <dgm:cxn modelId="{3CC1636A-A28F-4D19-9A1C-443D3D6FCEF7}" type="presParOf" srcId="{551D1FEB-025A-40B8-BF00-4DAD6625FBD3}" destId="{678A02CD-FDB8-4F14-955F-E161463C9438}" srcOrd="3" destOrd="0" presId="urn:microsoft.com/office/officeart/2005/8/layout/vList2"/>
    <dgm:cxn modelId="{32BF8E22-A91B-4157-81B6-9E7B2D85BD90}" type="presParOf" srcId="{551D1FEB-025A-40B8-BF00-4DAD6625FBD3}" destId="{89D9BC3C-ECD6-4F7F-9124-E8D37CDE720D}" srcOrd="4" destOrd="0" presId="urn:microsoft.com/office/officeart/2005/8/layout/vList2"/>
    <dgm:cxn modelId="{930D8AC2-C2C6-463A-82B4-50F35013D10D}" type="presParOf" srcId="{551D1FEB-025A-40B8-BF00-4DAD6625FBD3}" destId="{38A64CEA-F18A-40EB-A074-2B1D1E3789ED}" srcOrd="5" destOrd="0" presId="urn:microsoft.com/office/officeart/2005/8/layout/vList2"/>
    <dgm:cxn modelId="{F2773347-19A1-410C-9AA2-CDA158EF0097}" type="presParOf" srcId="{551D1FEB-025A-40B8-BF00-4DAD6625FBD3}" destId="{AE41E7B9-EC1D-4B38-B315-F79E47C4D318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22D194E-64B0-4AFC-9A8C-8A026DC70EC2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EA207EF-FB60-4545-940D-EEA63F813B2D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en-US" b="1" dirty="0"/>
            <a:t>Slides</a:t>
          </a:r>
          <a:endParaRPr lang="en-US" dirty="0"/>
        </a:p>
      </dgm:t>
    </dgm:pt>
    <dgm:pt modelId="{A8F27C8A-63CF-4D54-8B6E-9B8348A38A79}" type="parTrans" cxnId="{EF8BB461-BC8F-4CDB-8668-066C5A9F058C}">
      <dgm:prSet/>
      <dgm:spPr/>
      <dgm:t>
        <a:bodyPr/>
        <a:lstStyle/>
        <a:p>
          <a:endParaRPr lang="en-US"/>
        </a:p>
      </dgm:t>
    </dgm:pt>
    <dgm:pt modelId="{AFB255CA-7BE1-46CE-A49B-B7194780BC98}" type="sibTrans" cxnId="{EF8BB461-BC8F-4CDB-8668-066C5A9F058C}">
      <dgm:prSet/>
      <dgm:spPr/>
      <dgm:t>
        <a:bodyPr/>
        <a:lstStyle/>
        <a:p>
          <a:endParaRPr lang="en-US"/>
        </a:p>
      </dgm:t>
    </dgm:pt>
    <dgm:pt modelId="{8C01EFB4-7DD6-4877-8603-3298A4616987}">
      <dgm:prSet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b="1" dirty="0"/>
            <a:t>CASH and CLEAN/N Job Aids</a:t>
          </a:r>
          <a:endParaRPr lang="en-US" dirty="0"/>
        </a:p>
      </dgm:t>
    </dgm:pt>
    <dgm:pt modelId="{D2DA7BC4-A11E-4FCB-888F-E89F6089178A}" type="parTrans" cxnId="{A722DE65-BF1F-4871-9F01-A6C469B77776}">
      <dgm:prSet/>
      <dgm:spPr/>
      <dgm:t>
        <a:bodyPr/>
        <a:lstStyle/>
        <a:p>
          <a:endParaRPr lang="en-US"/>
        </a:p>
      </dgm:t>
    </dgm:pt>
    <dgm:pt modelId="{B42CCF23-5BAA-4A8B-87FA-0F447F78DFAA}" type="sibTrans" cxnId="{A722DE65-BF1F-4871-9F01-A6C469B77776}">
      <dgm:prSet/>
      <dgm:spPr/>
      <dgm:t>
        <a:bodyPr/>
        <a:lstStyle/>
        <a:p>
          <a:endParaRPr lang="en-US"/>
        </a:p>
      </dgm:t>
    </dgm:pt>
    <dgm:pt modelId="{4F44A9E9-CC9A-44B8-BD05-E5EF62DB1B8C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b="1" dirty="0"/>
            <a:t>Conflict Resolution Hypnotic Script</a:t>
          </a:r>
          <a:endParaRPr lang="en-US" dirty="0"/>
        </a:p>
      </dgm:t>
    </dgm:pt>
    <dgm:pt modelId="{2C0C303A-9B71-4C29-BF50-5F296E8542FD}" type="parTrans" cxnId="{12185C62-9AD0-45EA-9112-895D4974B06D}">
      <dgm:prSet/>
      <dgm:spPr/>
      <dgm:t>
        <a:bodyPr/>
        <a:lstStyle/>
        <a:p>
          <a:endParaRPr lang="en-US"/>
        </a:p>
      </dgm:t>
    </dgm:pt>
    <dgm:pt modelId="{78F52C62-C8EA-43E3-AEC5-281C68E45084}" type="sibTrans" cxnId="{12185C62-9AD0-45EA-9112-895D4974B06D}">
      <dgm:prSet/>
      <dgm:spPr/>
      <dgm:t>
        <a:bodyPr/>
        <a:lstStyle/>
        <a:p>
          <a:endParaRPr lang="en-US"/>
        </a:p>
      </dgm:t>
    </dgm:pt>
    <dgm:pt modelId="{AB24858F-F8A5-42C0-BE92-3304AFF3E540}">
      <dgm:prSet custT="1"/>
      <dgm:spPr>
        <a:solidFill>
          <a:schemeClr val="bg1">
            <a:lumMod val="65000"/>
          </a:schemeClr>
        </a:solidFill>
      </dgm:spPr>
      <dgm:t>
        <a:bodyPr/>
        <a:lstStyle/>
        <a:p>
          <a:pPr algn="ctr"/>
          <a:r>
            <a: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Available at:</a:t>
          </a:r>
          <a:endParaRPr lang="en-US" sz="3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B289CF2-2C97-48E3-9438-7EBDF3B83498}" type="parTrans" cxnId="{34B6476B-42A9-400C-939E-3FB0F9C8417A}">
      <dgm:prSet/>
      <dgm:spPr/>
      <dgm:t>
        <a:bodyPr/>
        <a:lstStyle/>
        <a:p>
          <a:endParaRPr lang="en-US"/>
        </a:p>
      </dgm:t>
    </dgm:pt>
    <dgm:pt modelId="{8BA82699-F011-4622-AA64-1F8E992981F1}" type="sibTrans" cxnId="{34B6476B-42A9-400C-939E-3FB0F9C8417A}">
      <dgm:prSet/>
      <dgm:spPr/>
      <dgm:t>
        <a:bodyPr/>
        <a:lstStyle/>
        <a:p>
          <a:endParaRPr lang="en-US"/>
        </a:p>
      </dgm:t>
    </dgm:pt>
    <dgm:pt modelId="{19083FBC-1DFA-41C0-99DA-665994A954E3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Conflict Resolution Recording</a:t>
          </a:r>
        </a:p>
      </dgm:t>
    </dgm:pt>
    <dgm:pt modelId="{C941D29A-2C74-47BA-B077-D6142822EE16}" type="parTrans" cxnId="{F81E1BC8-CA68-4EA6-A717-89EB095DAF97}">
      <dgm:prSet/>
      <dgm:spPr/>
      <dgm:t>
        <a:bodyPr/>
        <a:lstStyle/>
        <a:p>
          <a:endParaRPr lang="en-US"/>
        </a:p>
      </dgm:t>
    </dgm:pt>
    <dgm:pt modelId="{1211E8C9-5F52-492E-808E-42AECEA5C824}" type="sibTrans" cxnId="{F81E1BC8-CA68-4EA6-A717-89EB095DAF97}">
      <dgm:prSet/>
      <dgm:spPr/>
      <dgm:t>
        <a:bodyPr/>
        <a:lstStyle/>
        <a:p>
          <a:endParaRPr lang="en-US"/>
        </a:p>
      </dgm:t>
    </dgm:pt>
    <dgm:pt modelId="{BCDBA4D7-44CB-4DF9-BEDE-82B9F811866A}" type="pres">
      <dgm:prSet presAssocID="{D22D194E-64B0-4AFC-9A8C-8A026DC70EC2}" presName="linear" presStyleCnt="0">
        <dgm:presLayoutVars>
          <dgm:animLvl val="lvl"/>
          <dgm:resizeHandles val="exact"/>
        </dgm:presLayoutVars>
      </dgm:prSet>
      <dgm:spPr/>
    </dgm:pt>
    <dgm:pt modelId="{4D3CA04A-7BED-48EC-A67E-1E8235002202}" type="pres">
      <dgm:prSet presAssocID="{2EA207EF-FB60-4545-940D-EEA63F813B2D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67C988B5-8186-4992-A713-A5B344878367}" type="pres">
      <dgm:prSet presAssocID="{AFB255CA-7BE1-46CE-A49B-B7194780BC98}" presName="spacer" presStyleCnt="0"/>
      <dgm:spPr/>
    </dgm:pt>
    <dgm:pt modelId="{B31D2094-2E4F-447E-8F8A-FFD81DF8844B}" type="pres">
      <dgm:prSet presAssocID="{8C01EFB4-7DD6-4877-8603-3298A4616987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2F35A4E7-6520-4C64-A559-EBCE0D7DCA79}" type="pres">
      <dgm:prSet presAssocID="{B42CCF23-5BAA-4A8B-87FA-0F447F78DFAA}" presName="spacer" presStyleCnt="0"/>
      <dgm:spPr/>
    </dgm:pt>
    <dgm:pt modelId="{E0BED8EC-A6CB-4456-AE20-E9B85D15095A}" type="pres">
      <dgm:prSet presAssocID="{4F44A9E9-CC9A-44B8-BD05-E5EF62DB1B8C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1B2793A9-78E3-4B59-B6A0-DDEBD666131A}" type="pres">
      <dgm:prSet presAssocID="{78F52C62-C8EA-43E3-AEC5-281C68E45084}" presName="spacer" presStyleCnt="0"/>
      <dgm:spPr/>
    </dgm:pt>
    <dgm:pt modelId="{54FFE62A-A62D-4ADF-8530-0312CB697FCF}" type="pres">
      <dgm:prSet presAssocID="{19083FBC-1DFA-41C0-99DA-665994A954E3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40D45FB7-980D-4A12-B252-012EC3183651}" type="pres">
      <dgm:prSet presAssocID="{1211E8C9-5F52-492E-808E-42AECEA5C824}" presName="spacer" presStyleCnt="0"/>
      <dgm:spPr/>
    </dgm:pt>
    <dgm:pt modelId="{A7667CE8-012E-4925-B760-DEA640FA3824}" type="pres">
      <dgm:prSet presAssocID="{AB24858F-F8A5-42C0-BE92-3304AFF3E540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D531861C-5225-4738-B159-091351734081}" type="presOf" srcId="{19083FBC-1DFA-41C0-99DA-665994A954E3}" destId="{54FFE62A-A62D-4ADF-8530-0312CB697FCF}" srcOrd="0" destOrd="0" presId="urn:microsoft.com/office/officeart/2005/8/layout/vList2"/>
    <dgm:cxn modelId="{EF8BB461-BC8F-4CDB-8668-066C5A9F058C}" srcId="{D22D194E-64B0-4AFC-9A8C-8A026DC70EC2}" destId="{2EA207EF-FB60-4545-940D-EEA63F813B2D}" srcOrd="0" destOrd="0" parTransId="{A8F27C8A-63CF-4D54-8B6E-9B8348A38A79}" sibTransId="{AFB255CA-7BE1-46CE-A49B-B7194780BC98}"/>
    <dgm:cxn modelId="{12185C62-9AD0-45EA-9112-895D4974B06D}" srcId="{D22D194E-64B0-4AFC-9A8C-8A026DC70EC2}" destId="{4F44A9E9-CC9A-44B8-BD05-E5EF62DB1B8C}" srcOrd="2" destOrd="0" parTransId="{2C0C303A-9B71-4C29-BF50-5F296E8542FD}" sibTransId="{78F52C62-C8EA-43E3-AEC5-281C68E45084}"/>
    <dgm:cxn modelId="{80FFEF62-CAB2-4CA1-85B8-6B13FB76735C}" type="presOf" srcId="{4F44A9E9-CC9A-44B8-BD05-E5EF62DB1B8C}" destId="{E0BED8EC-A6CB-4456-AE20-E9B85D15095A}" srcOrd="0" destOrd="0" presId="urn:microsoft.com/office/officeart/2005/8/layout/vList2"/>
    <dgm:cxn modelId="{A722DE65-BF1F-4871-9F01-A6C469B77776}" srcId="{D22D194E-64B0-4AFC-9A8C-8A026DC70EC2}" destId="{8C01EFB4-7DD6-4877-8603-3298A4616987}" srcOrd="1" destOrd="0" parTransId="{D2DA7BC4-A11E-4FCB-888F-E89F6089178A}" sibTransId="{B42CCF23-5BAA-4A8B-87FA-0F447F78DFAA}"/>
    <dgm:cxn modelId="{56F5E54A-8717-4929-828C-330DBB778B26}" type="presOf" srcId="{2EA207EF-FB60-4545-940D-EEA63F813B2D}" destId="{4D3CA04A-7BED-48EC-A67E-1E8235002202}" srcOrd="0" destOrd="0" presId="urn:microsoft.com/office/officeart/2005/8/layout/vList2"/>
    <dgm:cxn modelId="{34B6476B-42A9-400C-939E-3FB0F9C8417A}" srcId="{D22D194E-64B0-4AFC-9A8C-8A026DC70EC2}" destId="{AB24858F-F8A5-42C0-BE92-3304AFF3E540}" srcOrd="4" destOrd="0" parTransId="{BB289CF2-2C97-48E3-9438-7EBDF3B83498}" sibTransId="{8BA82699-F011-4622-AA64-1F8E992981F1}"/>
    <dgm:cxn modelId="{493ECD7B-6529-4A84-B330-2129926A6E88}" type="presOf" srcId="{D22D194E-64B0-4AFC-9A8C-8A026DC70EC2}" destId="{BCDBA4D7-44CB-4DF9-BEDE-82B9F811866A}" srcOrd="0" destOrd="0" presId="urn:microsoft.com/office/officeart/2005/8/layout/vList2"/>
    <dgm:cxn modelId="{A28BD27B-90FC-44B1-8D59-A7DCD31F664F}" type="presOf" srcId="{AB24858F-F8A5-42C0-BE92-3304AFF3E540}" destId="{A7667CE8-012E-4925-B760-DEA640FA3824}" srcOrd="0" destOrd="0" presId="urn:microsoft.com/office/officeart/2005/8/layout/vList2"/>
    <dgm:cxn modelId="{F81E1BC8-CA68-4EA6-A717-89EB095DAF97}" srcId="{D22D194E-64B0-4AFC-9A8C-8A026DC70EC2}" destId="{19083FBC-1DFA-41C0-99DA-665994A954E3}" srcOrd="3" destOrd="0" parTransId="{C941D29A-2C74-47BA-B077-D6142822EE16}" sibTransId="{1211E8C9-5F52-492E-808E-42AECEA5C824}"/>
    <dgm:cxn modelId="{044C98E1-A831-4B03-B14B-78FFF64F15FF}" type="presOf" srcId="{8C01EFB4-7DD6-4877-8603-3298A4616987}" destId="{B31D2094-2E4F-447E-8F8A-FFD81DF8844B}" srcOrd="0" destOrd="0" presId="urn:microsoft.com/office/officeart/2005/8/layout/vList2"/>
    <dgm:cxn modelId="{03A00A2D-4997-469A-8261-6174FFC0845E}" type="presParOf" srcId="{BCDBA4D7-44CB-4DF9-BEDE-82B9F811866A}" destId="{4D3CA04A-7BED-48EC-A67E-1E8235002202}" srcOrd="0" destOrd="0" presId="urn:microsoft.com/office/officeart/2005/8/layout/vList2"/>
    <dgm:cxn modelId="{16513A89-8F11-43F3-AF6E-B085FEB8A35A}" type="presParOf" srcId="{BCDBA4D7-44CB-4DF9-BEDE-82B9F811866A}" destId="{67C988B5-8186-4992-A713-A5B344878367}" srcOrd="1" destOrd="0" presId="urn:microsoft.com/office/officeart/2005/8/layout/vList2"/>
    <dgm:cxn modelId="{E55B59F3-773B-49D1-AF60-30D267DD2E2F}" type="presParOf" srcId="{BCDBA4D7-44CB-4DF9-BEDE-82B9F811866A}" destId="{B31D2094-2E4F-447E-8F8A-FFD81DF8844B}" srcOrd="2" destOrd="0" presId="urn:microsoft.com/office/officeart/2005/8/layout/vList2"/>
    <dgm:cxn modelId="{2E19F1CB-28F9-483D-BAF6-50C2D95315CD}" type="presParOf" srcId="{BCDBA4D7-44CB-4DF9-BEDE-82B9F811866A}" destId="{2F35A4E7-6520-4C64-A559-EBCE0D7DCA79}" srcOrd="3" destOrd="0" presId="urn:microsoft.com/office/officeart/2005/8/layout/vList2"/>
    <dgm:cxn modelId="{2992AC2E-F396-4E85-9DC5-2AA970C7D029}" type="presParOf" srcId="{BCDBA4D7-44CB-4DF9-BEDE-82B9F811866A}" destId="{E0BED8EC-A6CB-4456-AE20-E9B85D15095A}" srcOrd="4" destOrd="0" presId="urn:microsoft.com/office/officeart/2005/8/layout/vList2"/>
    <dgm:cxn modelId="{5C2A78AA-EFC6-44A3-8597-6BDDC4E664C1}" type="presParOf" srcId="{BCDBA4D7-44CB-4DF9-BEDE-82B9F811866A}" destId="{1B2793A9-78E3-4B59-B6A0-DDEBD666131A}" srcOrd="5" destOrd="0" presId="urn:microsoft.com/office/officeart/2005/8/layout/vList2"/>
    <dgm:cxn modelId="{7224FE8F-51DE-41DC-B0F8-E2CD926507A4}" type="presParOf" srcId="{BCDBA4D7-44CB-4DF9-BEDE-82B9F811866A}" destId="{54FFE62A-A62D-4ADF-8530-0312CB697FCF}" srcOrd="6" destOrd="0" presId="urn:microsoft.com/office/officeart/2005/8/layout/vList2"/>
    <dgm:cxn modelId="{7CAECF08-5E20-48A6-9555-E45160F47496}" type="presParOf" srcId="{BCDBA4D7-44CB-4DF9-BEDE-82B9F811866A}" destId="{40D45FB7-980D-4A12-B252-012EC3183651}" srcOrd="7" destOrd="0" presId="urn:microsoft.com/office/officeart/2005/8/layout/vList2"/>
    <dgm:cxn modelId="{BCF72F86-70F5-440F-994C-CE6F63E97A75}" type="presParOf" srcId="{BCDBA4D7-44CB-4DF9-BEDE-82B9F811866A}" destId="{A7667CE8-012E-4925-B760-DEA640FA3824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BF2027-F0CB-4CC5-9594-53F342FEA0A3}">
      <dsp:nvSpPr>
        <dsp:cNvPr id="0" name=""/>
        <dsp:cNvSpPr/>
      </dsp:nvSpPr>
      <dsp:spPr>
        <a:xfrm>
          <a:off x="0" y="16164"/>
          <a:ext cx="5520752" cy="1535040"/>
        </a:xfrm>
        <a:prstGeom prst="roundRect">
          <a:avLst/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3840" tIns="243840" rIns="243840" bIns="243840" numCol="1" spcCol="1270" anchor="ctr" anchorCtr="0">
          <a:noAutofit/>
        </a:bodyPr>
        <a:lstStyle/>
        <a:p>
          <a:pPr marL="0" lvl="0" indent="0" algn="l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400" kern="1200"/>
            <a:t>Regression </a:t>
          </a:r>
        </a:p>
      </dsp:txBody>
      <dsp:txXfrm>
        <a:off x="74934" y="91098"/>
        <a:ext cx="5370884" cy="1385172"/>
      </dsp:txXfrm>
    </dsp:sp>
    <dsp:sp modelId="{C4118BEB-20F7-4A54-9066-9175CA9BA710}">
      <dsp:nvSpPr>
        <dsp:cNvPr id="0" name=""/>
        <dsp:cNvSpPr/>
      </dsp:nvSpPr>
      <dsp:spPr>
        <a:xfrm>
          <a:off x="0" y="1735524"/>
          <a:ext cx="5520752" cy="1535040"/>
        </a:xfrm>
        <a:prstGeom prst="round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3840" tIns="243840" rIns="243840" bIns="243840" numCol="1" spcCol="1270" anchor="ctr" anchorCtr="0">
          <a:noAutofit/>
        </a:bodyPr>
        <a:lstStyle/>
        <a:p>
          <a:pPr marL="0" lvl="0" indent="0" algn="l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400" kern="1200"/>
            <a:t>Movie theater</a:t>
          </a:r>
        </a:p>
      </dsp:txBody>
      <dsp:txXfrm>
        <a:off x="74934" y="1810458"/>
        <a:ext cx="5370884" cy="1385172"/>
      </dsp:txXfrm>
    </dsp:sp>
    <dsp:sp modelId="{289FF2E7-C1C7-4F02-A648-418F18577A10}">
      <dsp:nvSpPr>
        <dsp:cNvPr id="0" name=""/>
        <dsp:cNvSpPr/>
      </dsp:nvSpPr>
      <dsp:spPr>
        <a:xfrm>
          <a:off x="0" y="3454884"/>
          <a:ext cx="5520752" cy="1535040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3840" tIns="243840" rIns="243840" bIns="243840" numCol="1" spcCol="1270" anchor="ctr" anchorCtr="0">
          <a:noAutofit/>
        </a:bodyPr>
        <a:lstStyle/>
        <a:p>
          <a:pPr marL="0" lvl="0" indent="0" algn="l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400" kern="1200"/>
            <a:t>Other tools?</a:t>
          </a:r>
        </a:p>
      </dsp:txBody>
      <dsp:txXfrm>
        <a:off x="74934" y="3529818"/>
        <a:ext cx="5370884" cy="13851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A8FCAB-2E9E-4BFA-89D4-667F4AE7C412}">
      <dsp:nvSpPr>
        <dsp:cNvPr id="0" name=""/>
        <dsp:cNvSpPr/>
      </dsp:nvSpPr>
      <dsp:spPr>
        <a:xfrm>
          <a:off x="0" y="0"/>
          <a:ext cx="5279233" cy="120828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rPr>
            <a:t>C</a:t>
          </a:r>
          <a:r>
            <a:rPr lang="en-US" sz="3200" b="1" kern="1200" dirty="0">
              <a:latin typeface="Candara" panose="020E0502030303020204" pitchFamily="34" charset="0"/>
            </a:rPr>
            <a:t>an we talk?</a:t>
          </a:r>
        </a:p>
      </dsp:txBody>
      <dsp:txXfrm>
        <a:off x="35389" y="35389"/>
        <a:ext cx="3834028" cy="1137508"/>
      </dsp:txXfrm>
    </dsp:sp>
    <dsp:sp modelId="{0F5964FD-B078-4BCB-89AD-840DE963FDFB}">
      <dsp:nvSpPr>
        <dsp:cNvPr id="0" name=""/>
        <dsp:cNvSpPr/>
      </dsp:nvSpPr>
      <dsp:spPr>
        <a:xfrm>
          <a:off x="394228" y="1376104"/>
          <a:ext cx="5279233" cy="120828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rPr>
            <a:t>L</a:t>
          </a:r>
          <a:r>
            <a:rPr lang="en-US" sz="3200" b="1" kern="1200" dirty="0">
              <a:latin typeface="Candara" panose="020E0502030303020204" pitchFamily="34" charset="0"/>
            </a:rPr>
            <a:t>ist the facts</a:t>
          </a:r>
        </a:p>
      </dsp:txBody>
      <dsp:txXfrm>
        <a:off x="429617" y="1411493"/>
        <a:ext cx="4028840" cy="1137508"/>
      </dsp:txXfrm>
    </dsp:sp>
    <dsp:sp modelId="{3B8A4697-4922-40CE-AB6B-51B0B2717055}">
      <dsp:nvSpPr>
        <dsp:cNvPr id="0" name=""/>
        <dsp:cNvSpPr/>
      </dsp:nvSpPr>
      <dsp:spPr>
        <a:xfrm>
          <a:off x="788456" y="2752209"/>
          <a:ext cx="5279233" cy="120828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rPr>
            <a:t>E</a:t>
          </a:r>
          <a:r>
            <a:rPr lang="en-US" sz="3200" b="1" kern="1200" dirty="0">
              <a:latin typeface="Candara" panose="020E0502030303020204" pitchFamily="34" charset="0"/>
            </a:rPr>
            <a:t>xplain your because</a:t>
          </a:r>
        </a:p>
      </dsp:txBody>
      <dsp:txXfrm>
        <a:off x="823845" y="2787598"/>
        <a:ext cx="4028840" cy="1137508"/>
      </dsp:txXfrm>
    </dsp:sp>
    <dsp:sp modelId="{610AF10C-096D-430B-A5E8-EEBABEECD334}">
      <dsp:nvSpPr>
        <dsp:cNvPr id="0" name=""/>
        <dsp:cNvSpPr/>
      </dsp:nvSpPr>
      <dsp:spPr>
        <a:xfrm>
          <a:off x="1182685" y="4128313"/>
          <a:ext cx="5279233" cy="120828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rPr>
            <a:t>A</a:t>
          </a:r>
          <a:r>
            <a:rPr lang="en-US" sz="3200" b="1" kern="1200" dirty="0">
              <a:latin typeface="Candara" panose="020E0502030303020204" pitchFamily="34" charset="0"/>
            </a:rPr>
            <a:t>sk for the other’s because</a:t>
          </a:r>
        </a:p>
      </dsp:txBody>
      <dsp:txXfrm>
        <a:off x="1218074" y="4163702"/>
        <a:ext cx="4028840" cy="1137508"/>
      </dsp:txXfrm>
    </dsp:sp>
    <dsp:sp modelId="{34FEDB45-E686-48B4-B1EE-344D298BB8B0}">
      <dsp:nvSpPr>
        <dsp:cNvPr id="0" name=""/>
        <dsp:cNvSpPr/>
      </dsp:nvSpPr>
      <dsp:spPr>
        <a:xfrm>
          <a:off x="1576913" y="5504418"/>
          <a:ext cx="5279233" cy="120828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rPr>
            <a:t>N</a:t>
          </a:r>
          <a:r>
            <a:rPr lang="en-US" sz="3200" b="1" kern="1200" dirty="0">
              <a:latin typeface="Candara" panose="020E0502030303020204" pitchFamily="34" charset="0"/>
            </a:rPr>
            <a:t>eutralize emotions / </a:t>
          </a:r>
          <a:r>
            <a:rPr lang="en-US" sz="3600" b="1" kern="1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rPr>
            <a:t>N</a:t>
          </a:r>
          <a:r>
            <a:rPr lang="en-US" sz="3200" b="1" kern="1200" dirty="0">
              <a:latin typeface="Candara" panose="020E0502030303020204" pitchFamily="34" charset="0"/>
            </a:rPr>
            <a:t>ext steps</a:t>
          </a:r>
        </a:p>
      </dsp:txBody>
      <dsp:txXfrm>
        <a:off x="1612302" y="5539807"/>
        <a:ext cx="4028840" cy="1137508"/>
      </dsp:txXfrm>
    </dsp:sp>
    <dsp:sp modelId="{886142B3-12E8-4406-8C92-FBF0D2DED364}">
      <dsp:nvSpPr>
        <dsp:cNvPr id="0" name=""/>
        <dsp:cNvSpPr/>
      </dsp:nvSpPr>
      <dsp:spPr>
        <a:xfrm>
          <a:off x="4493846" y="882720"/>
          <a:ext cx="785386" cy="78538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4670558" y="882720"/>
        <a:ext cx="431962" cy="591003"/>
      </dsp:txXfrm>
    </dsp:sp>
    <dsp:sp modelId="{4DE059DF-AA5D-458D-AD33-B35971C8D7C4}">
      <dsp:nvSpPr>
        <dsp:cNvPr id="0" name=""/>
        <dsp:cNvSpPr/>
      </dsp:nvSpPr>
      <dsp:spPr>
        <a:xfrm>
          <a:off x="4888075" y="2258825"/>
          <a:ext cx="785386" cy="785386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5064787" y="2258825"/>
        <a:ext cx="431962" cy="591003"/>
      </dsp:txXfrm>
    </dsp:sp>
    <dsp:sp modelId="{D30CADBE-742E-4191-879C-6D0170B2E54B}">
      <dsp:nvSpPr>
        <dsp:cNvPr id="0" name=""/>
        <dsp:cNvSpPr/>
      </dsp:nvSpPr>
      <dsp:spPr>
        <a:xfrm>
          <a:off x="5282303" y="3614791"/>
          <a:ext cx="785386" cy="785386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5459015" y="3614791"/>
        <a:ext cx="431962" cy="591003"/>
      </dsp:txXfrm>
    </dsp:sp>
    <dsp:sp modelId="{409D89F2-4912-44BB-915C-0797156A8CD2}">
      <dsp:nvSpPr>
        <dsp:cNvPr id="0" name=""/>
        <dsp:cNvSpPr/>
      </dsp:nvSpPr>
      <dsp:spPr>
        <a:xfrm>
          <a:off x="5676532" y="5004321"/>
          <a:ext cx="785386" cy="785386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5853244" y="5004321"/>
        <a:ext cx="431962" cy="59100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1BCCE7-3E1C-49B3-82AD-EC9A1E8C52AE}">
      <dsp:nvSpPr>
        <dsp:cNvPr id="0" name=""/>
        <dsp:cNvSpPr/>
      </dsp:nvSpPr>
      <dsp:spPr>
        <a:xfrm>
          <a:off x="0" y="47430"/>
          <a:ext cx="10515600" cy="8634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solidFill>
                <a:srgbClr val="008AD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Clarify</a:t>
          </a:r>
        </a:p>
      </dsp:txBody>
      <dsp:txXfrm>
        <a:off x="42151" y="89581"/>
        <a:ext cx="10431298" cy="779158"/>
      </dsp:txXfrm>
    </dsp:sp>
    <dsp:sp modelId="{22167A05-FA63-4E1A-9724-0983DDD3C6AA}">
      <dsp:nvSpPr>
        <dsp:cNvPr id="0" name=""/>
        <dsp:cNvSpPr/>
      </dsp:nvSpPr>
      <dsp:spPr>
        <a:xfrm>
          <a:off x="0" y="1014571"/>
          <a:ext cx="10515600" cy="8634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solidFill>
                <a:srgbClr val="ABD0E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Apologize</a:t>
          </a:r>
        </a:p>
      </dsp:txBody>
      <dsp:txXfrm>
        <a:off x="42151" y="1056722"/>
        <a:ext cx="10431298" cy="779158"/>
      </dsp:txXfrm>
    </dsp:sp>
    <dsp:sp modelId="{89D9BC3C-ECD6-4F7F-9124-E8D37CDE720D}">
      <dsp:nvSpPr>
        <dsp:cNvPr id="0" name=""/>
        <dsp:cNvSpPr/>
      </dsp:nvSpPr>
      <dsp:spPr>
        <a:xfrm>
          <a:off x="0" y="1981711"/>
          <a:ext cx="10515600" cy="8634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solidFill>
                <a:srgbClr val="FEC95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Show you care</a:t>
          </a:r>
        </a:p>
      </dsp:txBody>
      <dsp:txXfrm>
        <a:off x="42151" y="2023862"/>
        <a:ext cx="10431298" cy="779158"/>
      </dsp:txXfrm>
    </dsp:sp>
    <dsp:sp modelId="{AE41E7B9-EC1D-4B38-B315-F79E47C4D318}">
      <dsp:nvSpPr>
        <dsp:cNvPr id="0" name=""/>
        <dsp:cNvSpPr/>
      </dsp:nvSpPr>
      <dsp:spPr>
        <a:xfrm>
          <a:off x="0" y="2948850"/>
          <a:ext cx="10515600" cy="8634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Highlight shared purpose/goal.</a:t>
          </a:r>
        </a:p>
      </dsp:txBody>
      <dsp:txXfrm>
        <a:off x="42151" y="2991001"/>
        <a:ext cx="10431298" cy="77915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3CA04A-7BED-48EC-A67E-1E8235002202}">
      <dsp:nvSpPr>
        <dsp:cNvPr id="0" name=""/>
        <dsp:cNvSpPr/>
      </dsp:nvSpPr>
      <dsp:spPr>
        <a:xfrm>
          <a:off x="0" y="375726"/>
          <a:ext cx="6024561" cy="764521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/>
            <a:t>Slides</a:t>
          </a:r>
          <a:endParaRPr lang="en-US" sz="3000" kern="1200" dirty="0"/>
        </a:p>
      </dsp:txBody>
      <dsp:txXfrm>
        <a:off x="37321" y="413047"/>
        <a:ext cx="5949919" cy="689879"/>
      </dsp:txXfrm>
    </dsp:sp>
    <dsp:sp modelId="{B31D2094-2E4F-447E-8F8A-FFD81DF8844B}">
      <dsp:nvSpPr>
        <dsp:cNvPr id="0" name=""/>
        <dsp:cNvSpPr/>
      </dsp:nvSpPr>
      <dsp:spPr>
        <a:xfrm>
          <a:off x="0" y="1226648"/>
          <a:ext cx="6024561" cy="764521"/>
        </a:xfrm>
        <a:prstGeom prst="roundRect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/>
            <a:t>CASH and CLEAN/N Job Aids</a:t>
          </a:r>
          <a:endParaRPr lang="en-US" sz="3000" kern="1200" dirty="0"/>
        </a:p>
      </dsp:txBody>
      <dsp:txXfrm>
        <a:off x="37321" y="1263969"/>
        <a:ext cx="5949919" cy="689879"/>
      </dsp:txXfrm>
    </dsp:sp>
    <dsp:sp modelId="{E0BED8EC-A6CB-4456-AE20-E9B85D15095A}">
      <dsp:nvSpPr>
        <dsp:cNvPr id="0" name=""/>
        <dsp:cNvSpPr/>
      </dsp:nvSpPr>
      <dsp:spPr>
        <a:xfrm>
          <a:off x="0" y="2077570"/>
          <a:ext cx="6024561" cy="764521"/>
        </a:xfrm>
        <a:prstGeom prst="roundRect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/>
            <a:t>Conflict Resolution Hypnotic Script</a:t>
          </a:r>
          <a:endParaRPr lang="en-US" sz="3000" kern="1200" dirty="0"/>
        </a:p>
      </dsp:txBody>
      <dsp:txXfrm>
        <a:off x="37321" y="2114891"/>
        <a:ext cx="5949919" cy="689879"/>
      </dsp:txXfrm>
    </dsp:sp>
    <dsp:sp modelId="{54FFE62A-A62D-4ADF-8530-0312CB697FCF}">
      <dsp:nvSpPr>
        <dsp:cNvPr id="0" name=""/>
        <dsp:cNvSpPr/>
      </dsp:nvSpPr>
      <dsp:spPr>
        <a:xfrm>
          <a:off x="0" y="2928491"/>
          <a:ext cx="6024561" cy="764521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Conflict Resolution Recording</a:t>
          </a:r>
        </a:p>
      </dsp:txBody>
      <dsp:txXfrm>
        <a:off x="37321" y="2965812"/>
        <a:ext cx="5949919" cy="689879"/>
      </dsp:txXfrm>
    </dsp:sp>
    <dsp:sp modelId="{A7667CE8-012E-4925-B760-DEA640FA3824}">
      <dsp:nvSpPr>
        <dsp:cNvPr id="0" name=""/>
        <dsp:cNvSpPr/>
      </dsp:nvSpPr>
      <dsp:spPr>
        <a:xfrm>
          <a:off x="0" y="3779413"/>
          <a:ext cx="6024561" cy="764521"/>
        </a:xfrm>
        <a:prstGeom prst="roundRect">
          <a:avLst/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Available at:</a:t>
          </a:r>
          <a:endParaRPr lang="en-US" sz="3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321" y="3816734"/>
        <a:ext cx="5949919" cy="6898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13134F-C1A8-414D-AB88-BF9D070FD9D8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8BB2DB-AB6D-4016-91B5-5947AA55D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969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BB2DB-AB6D-4016-91B5-5947AA55DFA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0245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BB2DB-AB6D-4016-91B5-5947AA55DFA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5299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BB2DB-AB6D-4016-91B5-5947AA55DFA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895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BB2DB-AB6D-4016-91B5-5947AA55DFA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8511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BB2DB-AB6D-4016-91B5-5947AA55DFA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5847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BB2DB-AB6D-4016-91B5-5947AA55DFA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6985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BB2DB-AB6D-4016-91B5-5947AA55DFA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9969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BB2DB-AB6D-4016-91B5-5947AA55DFA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8685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BB2DB-AB6D-4016-91B5-5947AA55DFA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9202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BB2DB-AB6D-4016-91B5-5947AA55DFA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5806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BB2DB-AB6D-4016-91B5-5947AA55DFA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281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BB2DB-AB6D-4016-91B5-5947AA55DFA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9697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BB2DB-AB6D-4016-91B5-5947AA55DFA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343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BB2DB-AB6D-4016-91B5-5947AA55DFA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8020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BB2DB-AB6D-4016-91B5-5947AA55DFA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2009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BB2DB-AB6D-4016-91B5-5947AA55DFA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2671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BB2DB-AB6D-4016-91B5-5947AA55DFA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0789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BB2DB-AB6D-4016-91B5-5947AA55DFA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0149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BB2DB-AB6D-4016-91B5-5947AA55DFA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797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BB2DB-AB6D-4016-91B5-5947AA55DFA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6093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BB2DB-AB6D-4016-91B5-5947AA55DFA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6363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BB2DB-AB6D-4016-91B5-5947AA55DFA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173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BB2DB-AB6D-4016-91B5-5947AA55DFA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7329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BB2DB-AB6D-4016-91B5-5947AA55DFA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7507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BB2DB-AB6D-4016-91B5-5947AA55DFA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7049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BB2DB-AB6D-4016-91B5-5947AA55DFA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53944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DC4333-883A-4BB9-84AD-848E826E1B2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37514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BB2DB-AB6D-4016-91B5-5947AA55DFA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28299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BB2DB-AB6D-4016-91B5-5947AA55DFA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0260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BB2DB-AB6D-4016-91B5-5947AA55DFA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0983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BB2DB-AB6D-4016-91B5-5947AA55DFA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93392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BB2DB-AB6D-4016-91B5-5947AA55DFA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51241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BB2DB-AB6D-4016-91B5-5947AA55DFA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7847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BB2DB-AB6D-4016-91B5-5947AA55DFA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053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BB2DB-AB6D-4016-91B5-5947AA55DFA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5744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BB2DB-AB6D-4016-91B5-5947AA55DFA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4391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BB2DB-AB6D-4016-91B5-5947AA55DFA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2258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BB2DB-AB6D-4016-91B5-5947AA55DFA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2086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BB2DB-AB6D-4016-91B5-5947AA55DFA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208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EBC55-5864-427B-84CF-6441AA82BD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6745" y="1205037"/>
            <a:ext cx="7744993" cy="2541336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B52BDB-18E0-4991-A6F2-7AD5420153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6745" y="3949332"/>
            <a:ext cx="7744993" cy="2006735"/>
          </a:xfrm>
        </p:spPr>
        <p:txBody>
          <a:bodyPr>
            <a:normAutofit/>
          </a:bodyPr>
          <a:lstStyle>
            <a:lvl1pPr marL="0" indent="0" algn="l">
              <a:buNone/>
              <a:defRPr sz="20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F0ABC6-907E-47DE-8E40-61F2DD1B4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AB158-6097-43A1-90B6-406F93670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EE077-FF20-4DD9-92B5-EE1C4D615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373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071ABCB-C306-49F0-8D5D-0B890583C1CE}"/>
              </a:ext>
            </a:extLst>
          </p:cNvPr>
          <p:cNvGrpSpPr/>
          <p:nvPr/>
        </p:nvGrpSpPr>
        <p:grpSpPr>
          <a:xfrm rot="10800000">
            <a:off x="0" y="1827078"/>
            <a:ext cx="2926300" cy="5030922"/>
            <a:chOff x="9265700" y="2026"/>
            <a:chExt cx="2926300" cy="5030922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4A67F94-2250-4B3A-8424-1BC0A0BCB3FF}"/>
                </a:ext>
              </a:extLst>
            </p:cNvPr>
            <p:cNvSpPr/>
            <p:nvPr/>
          </p:nvSpPr>
          <p:spPr>
            <a:xfrm>
              <a:off x="9326904" y="2026"/>
              <a:ext cx="2249810" cy="2294745"/>
            </a:xfrm>
            <a:custGeom>
              <a:avLst/>
              <a:gdLst>
                <a:gd name="connsiteX0" fmla="*/ 49162 w 2249810"/>
                <a:gd name="connsiteY0" fmla="*/ 0 h 2294745"/>
                <a:gd name="connsiteX1" fmla="*/ 2200648 w 2249810"/>
                <a:gd name="connsiteY1" fmla="*/ 0 h 2294745"/>
                <a:gd name="connsiteX2" fmla="*/ 2210105 w 2249810"/>
                <a:gd name="connsiteY2" fmla="*/ 23601 h 2294745"/>
                <a:gd name="connsiteX3" fmla="*/ 2249810 w 2249810"/>
                <a:gd name="connsiteY3" fmla="*/ 326934 h 2294745"/>
                <a:gd name="connsiteX4" fmla="*/ 2249810 w 2249810"/>
                <a:gd name="connsiteY4" fmla="*/ 422824 h 2294745"/>
                <a:gd name="connsiteX5" fmla="*/ 2249810 w 2249810"/>
                <a:gd name="connsiteY5" fmla="*/ 696534 h 2294745"/>
                <a:gd name="connsiteX6" fmla="*/ 2249810 w 2249810"/>
                <a:gd name="connsiteY6" fmla="*/ 848826 h 2294745"/>
                <a:gd name="connsiteX7" fmla="*/ 2249810 w 2249810"/>
                <a:gd name="connsiteY7" fmla="*/ 1058531 h 2294745"/>
                <a:gd name="connsiteX8" fmla="*/ 2249810 w 2249810"/>
                <a:gd name="connsiteY8" fmla="*/ 1218426 h 2294745"/>
                <a:gd name="connsiteX9" fmla="*/ 1955981 w 2249810"/>
                <a:gd name="connsiteY9" fmla="*/ 1845313 h 2294745"/>
                <a:gd name="connsiteX10" fmla="*/ 1225437 w 2249810"/>
                <a:gd name="connsiteY10" fmla="*/ 2208220 h 2294745"/>
                <a:gd name="connsiteX11" fmla="*/ 1123061 w 2249810"/>
                <a:gd name="connsiteY11" fmla="*/ 2294745 h 2294745"/>
                <a:gd name="connsiteX12" fmla="*/ 1024372 w 2249810"/>
                <a:gd name="connsiteY12" fmla="*/ 2208220 h 2294745"/>
                <a:gd name="connsiteX13" fmla="*/ 293828 w 2249810"/>
                <a:gd name="connsiteY13" fmla="*/ 1845313 h 2294745"/>
                <a:gd name="connsiteX14" fmla="*/ 0 w 2249810"/>
                <a:gd name="connsiteY14" fmla="*/ 1218426 h 2294745"/>
                <a:gd name="connsiteX15" fmla="*/ 0 w 2249810"/>
                <a:gd name="connsiteY15" fmla="*/ 1058531 h 2294745"/>
                <a:gd name="connsiteX16" fmla="*/ 0 w 2249810"/>
                <a:gd name="connsiteY16" fmla="*/ 848826 h 2294745"/>
                <a:gd name="connsiteX17" fmla="*/ 0 w 2249810"/>
                <a:gd name="connsiteY17" fmla="*/ 696534 h 2294745"/>
                <a:gd name="connsiteX18" fmla="*/ 0 w 2249810"/>
                <a:gd name="connsiteY18" fmla="*/ 422824 h 2294745"/>
                <a:gd name="connsiteX19" fmla="*/ 0 w 2249810"/>
                <a:gd name="connsiteY19" fmla="*/ 326934 h 2294745"/>
                <a:gd name="connsiteX20" fmla="*/ 39705 w 2249810"/>
                <a:gd name="connsiteY20" fmla="*/ 23601 h 229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49810" h="2294745">
                  <a:moveTo>
                    <a:pt x="49162" y="0"/>
                  </a:moveTo>
                  <a:lnTo>
                    <a:pt x="2200648" y="0"/>
                  </a:lnTo>
                  <a:lnTo>
                    <a:pt x="2210105" y="23601"/>
                  </a:lnTo>
                  <a:cubicBezTo>
                    <a:pt x="2236898" y="106934"/>
                    <a:pt x="2249810" y="205568"/>
                    <a:pt x="2249810" y="326934"/>
                  </a:cubicBezTo>
                  <a:lnTo>
                    <a:pt x="2249810" y="422824"/>
                  </a:lnTo>
                  <a:lnTo>
                    <a:pt x="2249810" y="696534"/>
                  </a:lnTo>
                  <a:lnTo>
                    <a:pt x="2249810" y="848826"/>
                  </a:lnTo>
                  <a:lnTo>
                    <a:pt x="2249810" y="1058531"/>
                  </a:lnTo>
                  <a:lnTo>
                    <a:pt x="2249810" y="1218426"/>
                  </a:lnTo>
                  <a:cubicBezTo>
                    <a:pt x="2249810" y="1542068"/>
                    <a:pt x="2157989" y="1704061"/>
                    <a:pt x="1955981" y="1845313"/>
                  </a:cubicBezTo>
                  <a:cubicBezTo>
                    <a:pt x="1745898" y="1967026"/>
                    <a:pt x="1470144" y="2019115"/>
                    <a:pt x="1225437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8" y="1845313"/>
                  </a:cubicBezTo>
                  <a:cubicBezTo>
                    <a:pt x="91820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4"/>
                  </a:lnTo>
                  <a:cubicBezTo>
                    <a:pt x="0" y="205568"/>
                    <a:pt x="12912" y="106934"/>
                    <a:pt x="39705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FB942D8-95BE-4CFD-BFCC-26209EC192CE}"/>
                </a:ext>
              </a:extLst>
            </p:cNvPr>
            <p:cNvSpPr/>
            <p:nvPr/>
          </p:nvSpPr>
          <p:spPr>
            <a:xfrm>
              <a:off x="10597154" y="1907348"/>
              <a:ext cx="1594846" cy="3044131"/>
            </a:xfrm>
            <a:custGeom>
              <a:avLst/>
              <a:gdLst>
                <a:gd name="connsiteX0" fmla="*/ 1126749 w 1594846"/>
                <a:gd name="connsiteY0" fmla="*/ 0 h 3044131"/>
                <a:gd name="connsiteX1" fmla="*/ 1225438 w 1594846"/>
                <a:gd name="connsiteY1" fmla="*/ 86525 h 3044131"/>
                <a:gd name="connsiteX2" fmla="*/ 1413279 w 1594846"/>
                <a:gd name="connsiteY2" fmla="*/ 205892 h 3044131"/>
                <a:gd name="connsiteX3" fmla="*/ 1594846 w 1594846"/>
                <a:gd name="connsiteY3" fmla="*/ 289191 h 3044131"/>
                <a:gd name="connsiteX4" fmla="*/ 1594846 w 1594846"/>
                <a:gd name="connsiteY4" fmla="*/ 2754939 h 3044131"/>
                <a:gd name="connsiteX5" fmla="*/ 1413277 w 1594846"/>
                <a:gd name="connsiteY5" fmla="*/ 2838239 h 3044131"/>
                <a:gd name="connsiteX6" fmla="*/ 1225436 w 1594846"/>
                <a:gd name="connsiteY6" fmla="*/ 2957606 h 3044131"/>
                <a:gd name="connsiteX7" fmla="*/ 1123061 w 1594846"/>
                <a:gd name="connsiteY7" fmla="*/ 3044131 h 3044131"/>
                <a:gd name="connsiteX8" fmla="*/ 1024372 w 1594846"/>
                <a:gd name="connsiteY8" fmla="*/ 2957606 h 3044131"/>
                <a:gd name="connsiteX9" fmla="*/ 293828 w 1594846"/>
                <a:gd name="connsiteY9" fmla="*/ 2594699 h 3044131"/>
                <a:gd name="connsiteX10" fmla="*/ 0 w 1594846"/>
                <a:gd name="connsiteY10" fmla="*/ 1967812 h 3044131"/>
                <a:gd name="connsiteX11" fmla="*/ 0 w 1594846"/>
                <a:gd name="connsiteY11" fmla="*/ 1807917 h 3044131"/>
                <a:gd name="connsiteX12" fmla="*/ 0 w 1594846"/>
                <a:gd name="connsiteY12" fmla="*/ 1598212 h 3044131"/>
                <a:gd name="connsiteX13" fmla="*/ 0 w 1594846"/>
                <a:gd name="connsiteY13" fmla="*/ 1445920 h 3044131"/>
                <a:gd name="connsiteX14" fmla="*/ 0 w 1594846"/>
                <a:gd name="connsiteY14" fmla="*/ 1172210 h 3044131"/>
                <a:gd name="connsiteX15" fmla="*/ 0 w 1594846"/>
                <a:gd name="connsiteY15" fmla="*/ 1076320 h 3044131"/>
                <a:gd name="connsiteX16" fmla="*/ 293829 w 1594846"/>
                <a:gd name="connsiteY16" fmla="*/ 449433 h 3044131"/>
                <a:gd name="connsiteX17" fmla="*/ 1024374 w 1594846"/>
                <a:gd name="connsiteY17" fmla="*/ 86525 h 304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4846" h="3044131">
                  <a:moveTo>
                    <a:pt x="1126749" y="0"/>
                  </a:moveTo>
                  <a:lnTo>
                    <a:pt x="1225438" y="86525"/>
                  </a:lnTo>
                  <a:cubicBezTo>
                    <a:pt x="1286615" y="133801"/>
                    <a:pt x="1349732" y="172514"/>
                    <a:pt x="1413279" y="205892"/>
                  </a:cubicBezTo>
                  <a:lnTo>
                    <a:pt x="1594846" y="289191"/>
                  </a:lnTo>
                  <a:lnTo>
                    <a:pt x="1594846" y="2754939"/>
                  </a:lnTo>
                  <a:lnTo>
                    <a:pt x="1413277" y="2838239"/>
                  </a:lnTo>
                  <a:cubicBezTo>
                    <a:pt x="1349730" y="2871617"/>
                    <a:pt x="1286613" y="2910330"/>
                    <a:pt x="1225436" y="2957606"/>
                  </a:cubicBezTo>
                  <a:lnTo>
                    <a:pt x="1123061" y="3044131"/>
                  </a:lnTo>
                  <a:lnTo>
                    <a:pt x="1024372" y="2957606"/>
                  </a:lnTo>
                  <a:cubicBezTo>
                    <a:pt x="779664" y="2768501"/>
                    <a:pt x="503910" y="2716412"/>
                    <a:pt x="293828" y="2594699"/>
                  </a:cubicBezTo>
                  <a:cubicBezTo>
                    <a:pt x="91820" y="2453447"/>
                    <a:pt x="0" y="2291454"/>
                    <a:pt x="0" y="1967812"/>
                  </a:cubicBezTo>
                  <a:lnTo>
                    <a:pt x="0" y="1807917"/>
                  </a:lnTo>
                  <a:lnTo>
                    <a:pt x="0" y="1598212"/>
                  </a:lnTo>
                  <a:lnTo>
                    <a:pt x="0" y="1445920"/>
                  </a:lnTo>
                  <a:lnTo>
                    <a:pt x="0" y="1172210"/>
                  </a:lnTo>
                  <a:lnTo>
                    <a:pt x="0" y="1076320"/>
                  </a:lnTo>
                  <a:cubicBezTo>
                    <a:pt x="0" y="752678"/>
                    <a:pt x="91821" y="590684"/>
                    <a:pt x="293829" y="449433"/>
                  </a:cubicBezTo>
                  <a:cubicBezTo>
                    <a:pt x="503912" y="327719"/>
                    <a:pt x="779665" y="275630"/>
                    <a:pt x="1024374" y="86525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DF6499A-D398-4CBC-AA22-4277539430FC}"/>
                </a:ext>
              </a:extLst>
            </p:cNvPr>
            <p:cNvSpPr/>
            <p:nvPr/>
          </p:nvSpPr>
          <p:spPr>
            <a:xfrm>
              <a:off x="9265700" y="7622"/>
              <a:ext cx="2372219" cy="2371961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4282900 w 4447989"/>
                <a:gd name="connsiteY0" fmla="*/ 2048959 h 5795027"/>
                <a:gd name="connsiteX1" fmla="*/ 4282900 w 4447989"/>
                <a:gd name="connsiteY1" fmla="*/ 2231503 h 5795027"/>
                <a:gd name="connsiteX2" fmla="*/ 4282900 w 4447989"/>
                <a:gd name="connsiteY2" fmla="*/ 2752557 h 5795027"/>
                <a:gd name="connsiteX3" fmla="*/ 4282900 w 4447989"/>
                <a:gd name="connsiteY3" fmla="*/ 3042471 h 5795027"/>
                <a:gd name="connsiteX4" fmla="*/ 4282900 w 4447989"/>
                <a:gd name="connsiteY4" fmla="*/ 3441681 h 5795027"/>
                <a:gd name="connsiteX5" fmla="*/ 4282900 w 4447989"/>
                <a:gd name="connsiteY5" fmla="*/ 3746068 h 5795027"/>
                <a:gd name="connsiteX6" fmla="*/ 3723546 w 4447989"/>
                <a:gd name="connsiteY6" fmla="*/ 4939455 h 5795027"/>
                <a:gd name="connsiteX7" fmla="*/ 2332829 w 4447989"/>
                <a:gd name="connsiteY7" fmla="*/ 5630311 h 5795027"/>
                <a:gd name="connsiteX8" fmla="*/ 2137940 w 4447989"/>
                <a:gd name="connsiteY8" fmla="*/ 5795027 h 5795027"/>
                <a:gd name="connsiteX9" fmla="*/ 1950069 w 4447989"/>
                <a:gd name="connsiteY9" fmla="*/ 5630311 h 5795027"/>
                <a:gd name="connsiteX10" fmla="*/ 559353 w 4447989"/>
                <a:gd name="connsiteY10" fmla="*/ 4939455 h 5795027"/>
                <a:gd name="connsiteX11" fmla="*/ 0 w 4447989"/>
                <a:gd name="connsiteY11" fmla="*/ 3746068 h 5795027"/>
                <a:gd name="connsiteX12" fmla="*/ 0 w 4447989"/>
                <a:gd name="connsiteY12" fmla="*/ 3441681 h 5795027"/>
                <a:gd name="connsiteX13" fmla="*/ 0 w 4447989"/>
                <a:gd name="connsiteY13" fmla="*/ 3042471 h 5795027"/>
                <a:gd name="connsiteX14" fmla="*/ 0 w 4447989"/>
                <a:gd name="connsiteY14" fmla="*/ 2752557 h 5795027"/>
                <a:gd name="connsiteX15" fmla="*/ 0 w 4447989"/>
                <a:gd name="connsiteY15" fmla="*/ 2231503 h 5795027"/>
                <a:gd name="connsiteX16" fmla="*/ 0 w 4447989"/>
                <a:gd name="connsiteY16" fmla="*/ 2048959 h 5795027"/>
                <a:gd name="connsiteX17" fmla="*/ 559354 w 4447989"/>
                <a:gd name="connsiteY17" fmla="*/ 855573 h 5795027"/>
                <a:gd name="connsiteX18" fmla="*/ 1950071 w 4447989"/>
                <a:gd name="connsiteY18" fmla="*/ 164715 h 5795027"/>
                <a:gd name="connsiteX19" fmla="*/ 2144960 w 4447989"/>
                <a:gd name="connsiteY19" fmla="*/ 0 h 5795027"/>
                <a:gd name="connsiteX20" fmla="*/ 2332832 w 4447989"/>
                <a:gd name="connsiteY20" fmla="*/ 164715 h 5795027"/>
                <a:gd name="connsiteX21" fmla="*/ 3723546 w 4447989"/>
                <a:gd name="connsiteY21" fmla="*/ 855573 h 5795027"/>
                <a:gd name="connsiteX22" fmla="*/ 4447989 w 4447989"/>
                <a:gd name="connsiteY22" fmla="*/ 2214048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82900"/>
                <a:gd name="connsiteY0" fmla="*/ 1519558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92243"/>
                <a:gd name="connsiteY0" fmla="*/ 1519558 h 5795027"/>
                <a:gd name="connsiteX1" fmla="*/ 4282900 w 4292243"/>
                <a:gd name="connsiteY1" fmla="*/ 2231503 h 5795027"/>
                <a:gd name="connsiteX2" fmla="*/ 4282900 w 4292243"/>
                <a:gd name="connsiteY2" fmla="*/ 2752557 h 5795027"/>
                <a:gd name="connsiteX3" fmla="*/ 4282900 w 4292243"/>
                <a:gd name="connsiteY3" fmla="*/ 3042471 h 5795027"/>
                <a:gd name="connsiteX4" fmla="*/ 4282900 w 4292243"/>
                <a:gd name="connsiteY4" fmla="*/ 3441681 h 5795027"/>
                <a:gd name="connsiteX5" fmla="*/ 4282900 w 4292243"/>
                <a:gd name="connsiteY5" fmla="*/ 3746068 h 5795027"/>
                <a:gd name="connsiteX6" fmla="*/ 3723546 w 4292243"/>
                <a:gd name="connsiteY6" fmla="*/ 4939455 h 5795027"/>
                <a:gd name="connsiteX7" fmla="*/ 2332829 w 4292243"/>
                <a:gd name="connsiteY7" fmla="*/ 5630311 h 5795027"/>
                <a:gd name="connsiteX8" fmla="*/ 2137940 w 4292243"/>
                <a:gd name="connsiteY8" fmla="*/ 5795027 h 5795027"/>
                <a:gd name="connsiteX9" fmla="*/ 1950069 w 4292243"/>
                <a:gd name="connsiteY9" fmla="*/ 5630311 h 5795027"/>
                <a:gd name="connsiteX10" fmla="*/ 559353 w 4292243"/>
                <a:gd name="connsiteY10" fmla="*/ 4939455 h 5795027"/>
                <a:gd name="connsiteX11" fmla="*/ 0 w 4292243"/>
                <a:gd name="connsiteY11" fmla="*/ 3746068 h 5795027"/>
                <a:gd name="connsiteX12" fmla="*/ 0 w 4292243"/>
                <a:gd name="connsiteY12" fmla="*/ 3441681 h 5795027"/>
                <a:gd name="connsiteX13" fmla="*/ 0 w 4292243"/>
                <a:gd name="connsiteY13" fmla="*/ 3042471 h 5795027"/>
                <a:gd name="connsiteX14" fmla="*/ 0 w 4292243"/>
                <a:gd name="connsiteY14" fmla="*/ 2752557 h 5795027"/>
                <a:gd name="connsiteX15" fmla="*/ 0 w 4292243"/>
                <a:gd name="connsiteY15" fmla="*/ 2231503 h 5795027"/>
                <a:gd name="connsiteX16" fmla="*/ 0 w 4292243"/>
                <a:gd name="connsiteY16" fmla="*/ 2048959 h 5795027"/>
                <a:gd name="connsiteX17" fmla="*/ 559354 w 4292243"/>
                <a:gd name="connsiteY17" fmla="*/ 855573 h 5795027"/>
                <a:gd name="connsiteX18" fmla="*/ 1950071 w 4292243"/>
                <a:gd name="connsiteY18" fmla="*/ 164715 h 5795027"/>
                <a:gd name="connsiteX19" fmla="*/ 2144960 w 4292243"/>
                <a:gd name="connsiteY19" fmla="*/ 0 h 5795027"/>
                <a:gd name="connsiteX20" fmla="*/ 2332832 w 4292243"/>
                <a:gd name="connsiteY20" fmla="*/ 164715 h 5795027"/>
                <a:gd name="connsiteX21" fmla="*/ 3723546 w 4292243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2144960 w 4282900"/>
                <a:gd name="connsiteY18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64279 w 4282900"/>
                <a:gd name="connsiteY17" fmla="*/ 1516418 h 5795027"/>
                <a:gd name="connsiteX18" fmla="*/ 559354 w 4282900"/>
                <a:gd name="connsiteY18" fmla="*/ 855573 h 5795027"/>
                <a:gd name="connsiteX19" fmla="*/ 2144960 w 4282900"/>
                <a:gd name="connsiteY19" fmla="*/ 0 h 5795027"/>
                <a:gd name="connsiteX0" fmla="*/ 4213242 w 4282900"/>
                <a:gd name="connsiteY0" fmla="*/ 657020 h 4939454"/>
                <a:gd name="connsiteX1" fmla="*/ 4282900 w 4282900"/>
                <a:gd name="connsiteY1" fmla="*/ 1375930 h 4939454"/>
                <a:gd name="connsiteX2" fmla="*/ 4282900 w 4282900"/>
                <a:gd name="connsiteY2" fmla="*/ 1896984 h 4939454"/>
                <a:gd name="connsiteX3" fmla="*/ 4282900 w 4282900"/>
                <a:gd name="connsiteY3" fmla="*/ 2186898 h 4939454"/>
                <a:gd name="connsiteX4" fmla="*/ 4282900 w 4282900"/>
                <a:gd name="connsiteY4" fmla="*/ 2586108 h 4939454"/>
                <a:gd name="connsiteX5" fmla="*/ 4282900 w 4282900"/>
                <a:gd name="connsiteY5" fmla="*/ 2890495 h 4939454"/>
                <a:gd name="connsiteX6" fmla="*/ 3723546 w 4282900"/>
                <a:gd name="connsiteY6" fmla="*/ 4083882 h 4939454"/>
                <a:gd name="connsiteX7" fmla="*/ 2332829 w 4282900"/>
                <a:gd name="connsiteY7" fmla="*/ 4774738 h 4939454"/>
                <a:gd name="connsiteX8" fmla="*/ 2137940 w 4282900"/>
                <a:gd name="connsiteY8" fmla="*/ 4939454 h 4939454"/>
                <a:gd name="connsiteX9" fmla="*/ 1950069 w 4282900"/>
                <a:gd name="connsiteY9" fmla="*/ 4774738 h 4939454"/>
                <a:gd name="connsiteX10" fmla="*/ 559353 w 4282900"/>
                <a:gd name="connsiteY10" fmla="*/ 4083882 h 4939454"/>
                <a:gd name="connsiteX11" fmla="*/ 0 w 4282900"/>
                <a:gd name="connsiteY11" fmla="*/ 2890495 h 4939454"/>
                <a:gd name="connsiteX12" fmla="*/ 0 w 4282900"/>
                <a:gd name="connsiteY12" fmla="*/ 2586108 h 4939454"/>
                <a:gd name="connsiteX13" fmla="*/ 0 w 4282900"/>
                <a:gd name="connsiteY13" fmla="*/ 2186898 h 4939454"/>
                <a:gd name="connsiteX14" fmla="*/ 0 w 4282900"/>
                <a:gd name="connsiteY14" fmla="*/ 1896984 h 4939454"/>
                <a:gd name="connsiteX15" fmla="*/ 0 w 4282900"/>
                <a:gd name="connsiteY15" fmla="*/ 1375930 h 4939454"/>
                <a:gd name="connsiteX16" fmla="*/ 0 w 4282900"/>
                <a:gd name="connsiteY16" fmla="*/ 1193386 h 4939454"/>
                <a:gd name="connsiteX17" fmla="*/ 64279 w 4282900"/>
                <a:gd name="connsiteY17" fmla="*/ 660845 h 4939454"/>
                <a:gd name="connsiteX18" fmla="*/ 559354 w 4282900"/>
                <a:gd name="connsiteY18" fmla="*/ 0 h 493945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2900" h="4282434">
                  <a:moveTo>
                    <a:pt x="4213242" y="0"/>
                  </a:moveTo>
                  <a:cubicBezTo>
                    <a:pt x="4294511" y="306972"/>
                    <a:pt x="4271290" y="481595"/>
                    <a:pt x="4282900" y="718910"/>
                  </a:cubicBezTo>
                  <a:lnTo>
                    <a:pt x="4282900" y="1239964"/>
                  </a:lnTo>
                  <a:lnTo>
                    <a:pt x="4282900" y="1529878"/>
                  </a:lnTo>
                  <a:lnTo>
                    <a:pt x="4282900" y="1929088"/>
                  </a:lnTo>
                  <a:lnTo>
                    <a:pt x="4282900" y="2233475"/>
                  </a:lnTo>
                  <a:cubicBezTo>
                    <a:pt x="4282900" y="2849584"/>
                    <a:pt x="4108103" y="3157966"/>
                    <a:pt x="3723546" y="3426862"/>
                  </a:cubicBezTo>
                  <a:cubicBezTo>
                    <a:pt x="3323617" y="3658565"/>
                    <a:pt x="2798672" y="3757725"/>
                    <a:pt x="2332829" y="4117718"/>
                  </a:cubicBezTo>
                  <a:lnTo>
                    <a:pt x="2137940" y="4282434"/>
                  </a:lnTo>
                  <a:lnTo>
                    <a:pt x="1950069" y="4117718"/>
                  </a:lnTo>
                  <a:cubicBezTo>
                    <a:pt x="1484225" y="3757725"/>
                    <a:pt x="959280" y="3658565"/>
                    <a:pt x="559353" y="3426862"/>
                  </a:cubicBezTo>
                  <a:cubicBezTo>
                    <a:pt x="174796" y="3157966"/>
                    <a:pt x="0" y="2849584"/>
                    <a:pt x="0" y="2233475"/>
                  </a:cubicBezTo>
                  <a:lnTo>
                    <a:pt x="0" y="1929088"/>
                  </a:lnTo>
                  <a:lnTo>
                    <a:pt x="0" y="1529878"/>
                  </a:lnTo>
                  <a:lnTo>
                    <a:pt x="0" y="1239964"/>
                  </a:lnTo>
                  <a:lnTo>
                    <a:pt x="0" y="718910"/>
                  </a:lnTo>
                  <a:lnTo>
                    <a:pt x="0" y="536366"/>
                  </a:lnTo>
                  <a:cubicBezTo>
                    <a:pt x="10713" y="417185"/>
                    <a:pt x="19813" y="133066"/>
                    <a:pt x="64279" y="3825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D91493C-6480-4A3F-8836-1727CBA3C849}"/>
                </a:ext>
              </a:extLst>
            </p:cNvPr>
            <p:cNvSpPr/>
            <p:nvPr/>
          </p:nvSpPr>
          <p:spPr>
            <a:xfrm>
              <a:off x="10536649" y="1823190"/>
              <a:ext cx="1654608" cy="3209758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2976290 w 4282900"/>
                <a:gd name="connsiteY2" fmla="*/ 524033 h 5795027"/>
                <a:gd name="connsiteX3" fmla="*/ 3723546 w 4282900"/>
                <a:gd name="connsiteY3" fmla="*/ 855573 h 5795027"/>
                <a:gd name="connsiteX4" fmla="*/ 4282900 w 4282900"/>
                <a:gd name="connsiteY4" fmla="*/ 2048959 h 5795027"/>
                <a:gd name="connsiteX5" fmla="*/ 4282900 w 4282900"/>
                <a:gd name="connsiteY5" fmla="*/ 2231503 h 5795027"/>
                <a:gd name="connsiteX6" fmla="*/ 4282900 w 4282900"/>
                <a:gd name="connsiteY6" fmla="*/ 2752557 h 5795027"/>
                <a:gd name="connsiteX7" fmla="*/ 4282900 w 4282900"/>
                <a:gd name="connsiteY7" fmla="*/ 3042471 h 5795027"/>
                <a:gd name="connsiteX8" fmla="*/ 4282900 w 4282900"/>
                <a:gd name="connsiteY8" fmla="*/ 3441681 h 5795027"/>
                <a:gd name="connsiteX9" fmla="*/ 4282900 w 4282900"/>
                <a:gd name="connsiteY9" fmla="*/ 3746068 h 5795027"/>
                <a:gd name="connsiteX10" fmla="*/ 3723546 w 4282900"/>
                <a:gd name="connsiteY10" fmla="*/ 4939455 h 5795027"/>
                <a:gd name="connsiteX11" fmla="*/ 2332829 w 4282900"/>
                <a:gd name="connsiteY11" fmla="*/ 5630311 h 5795027"/>
                <a:gd name="connsiteX12" fmla="*/ 2137940 w 4282900"/>
                <a:gd name="connsiteY12" fmla="*/ 5795027 h 5795027"/>
                <a:gd name="connsiteX13" fmla="*/ 1950069 w 4282900"/>
                <a:gd name="connsiteY13" fmla="*/ 5630311 h 5795027"/>
                <a:gd name="connsiteX14" fmla="*/ 559353 w 4282900"/>
                <a:gd name="connsiteY14" fmla="*/ 4939455 h 5795027"/>
                <a:gd name="connsiteX15" fmla="*/ 0 w 4282900"/>
                <a:gd name="connsiteY15" fmla="*/ 3746068 h 5795027"/>
                <a:gd name="connsiteX16" fmla="*/ 0 w 4282900"/>
                <a:gd name="connsiteY16" fmla="*/ 3441681 h 5795027"/>
                <a:gd name="connsiteX17" fmla="*/ 0 w 4282900"/>
                <a:gd name="connsiteY17" fmla="*/ 3042471 h 5795027"/>
                <a:gd name="connsiteX18" fmla="*/ 0 w 4282900"/>
                <a:gd name="connsiteY18" fmla="*/ 2752557 h 5795027"/>
                <a:gd name="connsiteX19" fmla="*/ 0 w 4282900"/>
                <a:gd name="connsiteY19" fmla="*/ 2231503 h 5795027"/>
                <a:gd name="connsiteX20" fmla="*/ 0 w 4282900"/>
                <a:gd name="connsiteY20" fmla="*/ 2048959 h 5795027"/>
                <a:gd name="connsiteX21" fmla="*/ 559354 w 4282900"/>
                <a:gd name="connsiteY21" fmla="*/ 855573 h 5795027"/>
                <a:gd name="connsiteX22" fmla="*/ 1950071 w 4282900"/>
                <a:gd name="connsiteY22" fmla="*/ 164715 h 5795027"/>
                <a:gd name="connsiteX23" fmla="*/ 2144960 w 4282900"/>
                <a:gd name="connsiteY23" fmla="*/ 0 h 5795027"/>
                <a:gd name="connsiteX0" fmla="*/ 3723546 w 4282900"/>
                <a:gd name="connsiteY0" fmla="*/ 855573 h 5795027"/>
                <a:gd name="connsiteX1" fmla="*/ 4282900 w 4282900"/>
                <a:gd name="connsiteY1" fmla="*/ 2048959 h 5795027"/>
                <a:gd name="connsiteX2" fmla="*/ 4282900 w 4282900"/>
                <a:gd name="connsiteY2" fmla="*/ 2231503 h 5795027"/>
                <a:gd name="connsiteX3" fmla="*/ 4282900 w 4282900"/>
                <a:gd name="connsiteY3" fmla="*/ 2752557 h 5795027"/>
                <a:gd name="connsiteX4" fmla="*/ 4282900 w 4282900"/>
                <a:gd name="connsiteY4" fmla="*/ 3042471 h 5795027"/>
                <a:gd name="connsiteX5" fmla="*/ 4282900 w 4282900"/>
                <a:gd name="connsiteY5" fmla="*/ 3441681 h 5795027"/>
                <a:gd name="connsiteX6" fmla="*/ 4282900 w 4282900"/>
                <a:gd name="connsiteY6" fmla="*/ 3746068 h 5795027"/>
                <a:gd name="connsiteX7" fmla="*/ 3723546 w 4282900"/>
                <a:gd name="connsiteY7" fmla="*/ 4939455 h 5795027"/>
                <a:gd name="connsiteX8" fmla="*/ 2332829 w 4282900"/>
                <a:gd name="connsiteY8" fmla="*/ 5630311 h 5795027"/>
                <a:gd name="connsiteX9" fmla="*/ 2137940 w 4282900"/>
                <a:gd name="connsiteY9" fmla="*/ 5795027 h 5795027"/>
                <a:gd name="connsiteX10" fmla="*/ 1950069 w 4282900"/>
                <a:gd name="connsiteY10" fmla="*/ 5630311 h 5795027"/>
                <a:gd name="connsiteX11" fmla="*/ 559353 w 4282900"/>
                <a:gd name="connsiteY11" fmla="*/ 4939455 h 5795027"/>
                <a:gd name="connsiteX12" fmla="*/ 0 w 4282900"/>
                <a:gd name="connsiteY12" fmla="*/ 3746068 h 5795027"/>
                <a:gd name="connsiteX13" fmla="*/ 0 w 4282900"/>
                <a:gd name="connsiteY13" fmla="*/ 3441681 h 5795027"/>
                <a:gd name="connsiteX14" fmla="*/ 0 w 4282900"/>
                <a:gd name="connsiteY14" fmla="*/ 3042471 h 5795027"/>
                <a:gd name="connsiteX15" fmla="*/ 0 w 4282900"/>
                <a:gd name="connsiteY15" fmla="*/ 2752557 h 5795027"/>
                <a:gd name="connsiteX16" fmla="*/ 0 w 4282900"/>
                <a:gd name="connsiteY16" fmla="*/ 2231503 h 5795027"/>
                <a:gd name="connsiteX17" fmla="*/ 0 w 4282900"/>
                <a:gd name="connsiteY17" fmla="*/ 2048959 h 5795027"/>
                <a:gd name="connsiteX18" fmla="*/ 559354 w 4282900"/>
                <a:gd name="connsiteY18" fmla="*/ 855573 h 5795027"/>
                <a:gd name="connsiteX19" fmla="*/ 1950071 w 4282900"/>
                <a:gd name="connsiteY19" fmla="*/ 164715 h 5795027"/>
                <a:gd name="connsiteX20" fmla="*/ 2144960 w 4282900"/>
                <a:gd name="connsiteY20" fmla="*/ 0 h 5795027"/>
                <a:gd name="connsiteX21" fmla="*/ 2332832 w 4282900"/>
                <a:gd name="connsiteY21" fmla="*/ 164715 h 5795027"/>
                <a:gd name="connsiteX22" fmla="*/ 2976290 w 4282900"/>
                <a:gd name="connsiteY22" fmla="*/ 524033 h 5795027"/>
                <a:gd name="connsiteX23" fmla="*/ 3888635 w 4282900"/>
                <a:gd name="connsiteY23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22" fmla="*/ 3888635 w 4282900"/>
                <a:gd name="connsiteY22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0" fmla="*/ 4282900 w 4282900"/>
                <a:gd name="connsiteY0" fmla="*/ 2231503 h 5795027"/>
                <a:gd name="connsiteX1" fmla="*/ 4282900 w 4282900"/>
                <a:gd name="connsiteY1" fmla="*/ 2752557 h 5795027"/>
                <a:gd name="connsiteX2" fmla="*/ 4282900 w 4282900"/>
                <a:gd name="connsiteY2" fmla="*/ 3042471 h 5795027"/>
                <a:gd name="connsiteX3" fmla="*/ 4282900 w 4282900"/>
                <a:gd name="connsiteY3" fmla="*/ 3441681 h 5795027"/>
                <a:gd name="connsiteX4" fmla="*/ 4282900 w 4282900"/>
                <a:gd name="connsiteY4" fmla="*/ 3746068 h 5795027"/>
                <a:gd name="connsiteX5" fmla="*/ 3723546 w 4282900"/>
                <a:gd name="connsiteY5" fmla="*/ 4939455 h 5795027"/>
                <a:gd name="connsiteX6" fmla="*/ 2332829 w 4282900"/>
                <a:gd name="connsiteY6" fmla="*/ 5630311 h 5795027"/>
                <a:gd name="connsiteX7" fmla="*/ 2137940 w 4282900"/>
                <a:gd name="connsiteY7" fmla="*/ 5795027 h 5795027"/>
                <a:gd name="connsiteX8" fmla="*/ 1950069 w 4282900"/>
                <a:gd name="connsiteY8" fmla="*/ 5630311 h 5795027"/>
                <a:gd name="connsiteX9" fmla="*/ 559353 w 4282900"/>
                <a:gd name="connsiteY9" fmla="*/ 4939455 h 5795027"/>
                <a:gd name="connsiteX10" fmla="*/ 0 w 4282900"/>
                <a:gd name="connsiteY10" fmla="*/ 3746068 h 5795027"/>
                <a:gd name="connsiteX11" fmla="*/ 0 w 4282900"/>
                <a:gd name="connsiteY11" fmla="*/ 3441681 h 5795027"/>
                <a:gd name="connsiteX12" fmla="*/ 0 w 4282900"/>
                <a:gd name="connsiteY12" fmla="*/ 3042471 h 5795027"/>
                <a:gd name="connsiteX13" fmla="*/ 0 w 4282900"/>
                <a:gd name="connsiteY13" fmla="*/ 2752557 h 5795027"/>
                <a:gd name="connsiteX14" fmla="*/ 0 w 4282900"/>
                <a:gd name="connsiteY14" fmla="*/ 2231503 h 5795027"/>
                <a:gd name="connsiteX15" fmla="*/ 0 w 4282900"/>
                <a:gd name="connsiteY15" fmla="*/ 2048959 h 5795027"/>
                <a:gd name="connsiteX16" fmla="*/ 559354 w 4282900"/>
                <a:gd name="connsiteY16" fmla="*/ 855573 h 5795027"/>
                <a:gd name="connsiteX17" fmla="*/ 1950071 w 4282900"/>
                <a:gd name="connsiteY17" fmla="*/ 164715 h 5795027"/>
                <a:gd name="connsiteX18" fmla="*/ 2144960 w 4282900"/>
                <a:gd name="connsiteY18" fmla="*/ 0 h 5795027"/>
                <a:gd name="connsiteX19" fmla="*/ 2332832 w 4282900"/>
                <a:gd name="connsiteY19" fmla="*/ 164715 h 5795027"/>
                <a:gd name="connsiteX20" fmla="*/ 2976290 w 4282900"/>
                <a:gd name="connsiteY20" fmla="*/ 524033 h 5795027"/>
                <a:gd name="connsiteX0" fmla="*/ 4282900 w 4282900"/>
                <a:gd name="connsiteY0" fmla="*/ 2752557 h 5795027"/>
                <a:gd name="connsiteX1" fmla="*/ 4282900 w 4282900"/>
                <a:gd name="connsiteY1" fmla="*/ 3042471 h 5795027"/>
                <a:gd name="connsiteX2" fmla="*/ 4282900 w 4282900"/>
                <a:gd name="connsiteY2" fmla="*/ 3441681 h 5795027"/>
                <a:gd name="connsiteX3" fmla="*/ 4282900 w 4282900"/>
                <a:gd name="connsiteY3" fmla="*/ 3746068 h 5795027"/>
                <a:gd name="connsiteX4" fmla="*/ 3723546 w 4282900"/>
                <a:gd name="connsiteY4" fmla="*/ 4939455 h 5795027"/>
                <a:gd name="connsiteX5" fmla="*/ 2332829 w 4282900"/>
                <a:gd name="connsiteY5" fmla="*/ 5630311 h 5795027"/>
                <a:gd name="connsiteX6" fmla="*/ 2137940 w 4282900"/>
                <a:gd name="connsiteY6" fmla="*/ 5795027 h 5795027"/>
                <a:gd name="connsiteX7" fmla="*/ 1950069 w 4282900"/>
                <a:gd name="connsiteY7" fmla="*/ 5630311 h 5795027"/>
                <a:gd name="connsiteX8" fmla="*/ 559353 w 4282900"/>
                <a:gd name="connsiteY8" fmla="*/ 4939455 h 5795027"/>
                <a:gd name="connsiteX9" fmla="*/ 0 w 4282900"/>
                <a:gd name="connsiteY9" fmla="*/ 3746068 h 5795027"/>
                <a:gd name="connsiteX10" fmla="*/ 0 w 4282900"/>
                <a:gd name="connsiteY10" fmla="*/ 3441681 h 5795027"/>
                <a:gd name="connsiteX11" fmla="*/ 0 w 4282900"/>
                <a:gd name="connsiteY11" fmla="*/ 3042471 h 5795027"/>
                <a:gd name="connsiteX12" fmla="*/ 0 w 4282900"/>
                <a:gd name="connsiteY12" fmla="*/ 2752557 h 5795027"/>
                <a:gd name="connsiteX13" fmla="*/ 0 w 4282900"/>
                <a:gd name="connsiteY13" fmla="*/ 2231503 h 5795027"/>
                <a:gd name="connsiteX14" fmla="*/ 0 w 4282900"/>
                <a:gd name="connsiteY14" fmla="*/ 2048959 h 5795027"/>
                <a:gd name="connsiteX15" fmla="*/ 559354 w 4282900"/>
                <a:gd name="connsiteY15" fmla="*/ 855573 h 5795027"/>
                <a:gd name="connsiteX16" fmla="*/ 1950071 w 4282900"/>
                <a:gd name="connsiteY16" fmla="*/ 164715 h 5795027"/>
                <a:gd name="connsiteX17" fmla="*/ 2144960 w 4282900"/>
                <a:gd name="connsiteY17" fmla="*/ 0 h 5795027"/>
                <a:gd name="connsiteX18" fmla="*/ 2332832 w 4282900"/>
                <a:gd name="connsiteY18" fmla="*/ 164715 h 5795027"/>
                <a:gd name="connsiteX19" fmla="*/ 2976290 w 4282900"/>
                <a:gd name="connsiteY19" fmla="*/ 524033 h 5795027"/>
                <a:gd name="connsiteX0" fmla="*/ 4282900 w 4282900"/>
                <a:gd name="connsiteY0" fmla="*/ 3042471 h 5795027"/>
                <a:gd name="connsiteX1" fmla="*/ 4282900 w 4282900"/>
                <a:gd name="connsiteY1" fmla="*/ 3441681 h 5795027"/>
                <a:gd name="connsiteX2" fmla="*/ 4282900 w 4282900"/>
                <a:gd name="connsiteY2" fmla="*/ 3746068 h 5795027"/>
                <a:gd name="connsiteX3" fmla="*/ 3723546 w 4282900"/>
                <a:gd name="connsiteY3" fmla="*/ 4939455 h 5795027"/>
                <a:gd name="connsiteX4" fmla="*/ 2332829 w 4282900"/>
                <a:gd name="connsiteY4" fmla="*/ 5630311 h 5795027"/>
                <a:gd name="connsiteX5" fmla="*/ 2137940 w 4282900"/>
                <a:gd name="connsiteY5" fmla="*/ 5795027 h 5795027"/>
                <a:gd name="connsiteX6" fmla="*/ 1950069 w 4282900"/>
                <a:gd name="connsiteY6" fmla="*/ 5630311 h 5795027"/>
                <a:gd name="connsiteX7" fmla="*/ 559353 w 4282900"/>
                <a:gd name="connsiteY7" fmla="*/ 4939455 h 5795027"/>
                <a:gd name="connsiteX8" fmla="*/ 0 w 4282900"/>
                <a:gd name="connsiteY8" fmla="*/ 3746068 h 5795027"/>
                <a:gd name="connsiteX9" fmla="*/ 0 w 4282900"/>
                <a:gd name="connsiteY9" fmla="*/ 3441681 h 5795027"/>
                <a:gd name="connsiteX10" fmla="*/ 0 w 4282900"/>
                <a:gd name="connsiteY10" fmla="*/ 3042471 h 5795027"/>
                <a:gd name="connsiteX11" fmla="*/ 0 w 4282900"/>
                <a:gd name="connsiteY11" fmla="*/ 2752557 h 5795027"/>
                <a:gd name="connsiteX12" fmla="*/ 0 w 4282900"/>
                <a:gd name="connsiteY12" fmla="*/ 2231503 h 5795027"/>
                <a:gd name="connsiteX13" fmla="*/ 0 w 4282900"/>
                <a:gd name="connsiteY13" fmla="*/ 2048959 h 5795027"/>
                <a:gd name="connsiteX14" fmla="*/ 559354 w 4282900"/>
                <a:gd name="connsiteY14" fmla="*/ 855573 h 5795027"/>
                <a:gd name="connsiteX15" fmla="*/ 1950071 w 4282900"/>
                <a:gd name="connsiteY15" fmla="*/ 164715 h 5795027"/>
                <a:gd name="connsiteX16" fmla="*/ 2144960 w 4282900"/>
                <a:gd name="connsiteY16" fmla="*/ 0 h 5795027"/>
                <a:gd name="connsiteX17" fmla="*/ 2332832 w 4282900"/>
                <a:gd name="connsiteY17" fmla="*/ 164715 h 5795027"/>
                <a:gd name="connsiteX18" fmla="*/ 2976290 w 4282900"/>
                <a:gd name="connsiteY18" fmla="*/ 524033 h 5795027"/>
                <a:gd name="connsiteX0" fmla="*/ 4282900 w 4282900"/>
                <a:gd name="connsiteY0" fmla="*/ 3441681 h 5795027"/>
                <a:gd name="connsiteX1" fmla="*/ 4282900 w 4282900"/>
                <a:gd name="connsiteY1" fmla="*/ 3746068 h 5795027"/>
                <a:gd name="connsiteX2" fmla="*/ 3723546 w 4282900"/>
                <a:gd name="connsiteY2" fmla="*/ 4939455 h 5795027"/>
                <a:gd name="connsiteX3" fmla="*/ 2332829 w 4282900"/>
                <a:gd name="connsiteY3" fmla="*/ 5630311 h 5795027"/>
                <a:gd name="connsiteX4" fmla="*/ 2137940 w 4282900"/>
                <a:gd name="connsiteY4" fmla="*/ 5795027 h 5795027"/>
                <a:gd name="connsiteX5" fmla="*/ 1950069 w 4282900"/>
                <a:gd name="connsiteY5" fmla="*/ 5630311 h 5795027"/>
                <a:gd name="connsiteX6" fmla="*/ 559353 w 4282900"/>
                <a:gd name="connsiteY6" fmla="*/ 4939455 h 5795027"/>
                <a:gd name="connsiteX7" fmla="*/ 0 w 4282900"/>
                <a:gd name="connsiteY7" fmla="*/ 3746068 h 5795027"/>
                <a:gd name="connsiteX8" fmla="*/ 0 w 4282900"/>
                <a:gd name="connsiteY8" fmla="*/ 3441681 h 5795027"/>
                <a:gd name="connsiteX9" fmla="*/ 0 w 4282900"/>
                <a:gd name="connsiteY9" fmla="*/ 3042471 h 5795027"/>
                <a:gd name="connsiteX10" fmla="*/ 0 w 4282900"/>
                <a:gd name="connsiteY10" fmla="*/ 2752557 h 5795027"/>
                <a:gd name="connsiteX11" fmla="*/ 0 w 4282900"/>
                <a:gd name="connsiteY11" fmla="*/ 2231503 h 5795027"/>
                <a:gd name="connsiteX12" fmla="*/ 0 w 4282900"/>
                <a:gd name="connsiteY12" fmla="*/ 2048959 h 5795027"/>
                <a:gd name="connsiteX13" fmla="*/ 559354 w 4282900"/>
                <a:gd name="connsiteY13" fmla="*/ 855573 h 5795027"/>
                <a:gd name="connsiteX14" fmla="*/ 1950071 w 4282900"/>
                <a:gd name="connsiteY14" fmla="*/ 164715 h 5795027"/>
                <a:gd name="connsiteX15" fmla="*/ 2144960 w 4282900"/>
                <a:gd name="connsiteY15" fmla="*/ 0 h 5795027"/>
                <a:gd name="connsiteX16" fmla="*/ 2332832 w 4282900"/>
                <a:gd name="connsiteY16" fmla="*/ 164715 h 5795027"/>
                <a:gd name="connsiteX17" fmla="*/ 2976290 w 4282900"/>
                <a:gd name="connsiteY17" fmla="*/ 524033 h 5795027"/>
                <a:gd name="connsiteX0" fmla="*/ 4282900 w 4282900"/>
                <a:gd name="connsiteY0" fmla="*/ 3441681 h 5795027"/>
                <a:gd name="connsiteX1" fmla="*/ 3723546 w 4282900"/>
                <a:gd name="connsiteY1" fmla="*/ 4939455 h 5795027"/>
                <a:gd name="connsiteX2" fmla="*/ 2332829 w 4282900"/>
                <a:gd name="connsiteY2" fmla="*/ 5630311 h 5795027"/>
                <a:gd name="connsiteX3" fmla="*/ 2137940 w 4282900"/>
                <a:gd name="connsiteY3" fmla="*/ 5795027 h 5795027"/>
                <a:gd name="connsiteX4" fmla="*/ 1950069 w 4282900"/>
                <a:gd name="connsiteY4" fmla="*/ 5630311 h 5795027"/>
                <a:gd name="connsiteX5" fmla="*/ 559353 w 4282900"/>
                <a:gd name="connsiteY5" fmla="*/ 4939455 h 5795027"/>
                <a:gd name="connsiteX6" fmla="*/ 0 w 4282900"/>
                <a:gd name="connsiteY6" fmla="*/ 3746068 h 5795027"/>
                <a:gd name="connsiteX7" fmla="*/ 0 w 4282900"/>
                <a:gd name="connsiteY7" fmla="*/ 3441681 h 5795027"/>
                <a:gd name="connsiteX8" fmla="*/ 0 w 4282900"/>
                <a:gd name="connsiteY8" fmla="*/ 3042471 h 5795027"/>
                <a:gd name="connsiteX9" fmla="*/ 0 w 4282900"/>
                <a:gd name="connsiteY9" fmla="*/ 2752557 h 5795027"/>
                <a:gd name="connsiteX10" fmla="*/ 0 w 4282900"/>
                <a:gd name="connsiteY10" fmla="*/ 2231503 h 5795027"/>
                <a:gd name="connsiteX11" fmla="*/ 0 w 4282900"/>
                <a:gd name="connsiteY11" fmla="*/ 2048959 h 5795027"/>
                <a:gd name="connsiteX12" fmla="*/ 559354 w 4282900"/>
                <a:gd name="connsiteY12" fmla="*/ 855573 h 5795027"/>
                <a:gd name="connsiteX13" fmla="*/ 1950071 w 4282900"/>
                <a:gd name="connsiteY13" fmla="*/ 164715 h 5795027"/>
                <a:gd name="connsiteX14" fmla="*/ 2144960 w 4282900"/>
                <a:gd name="connsiteY14" fmla="*/ 0 h 5795027"/>
                <a:gd name="connsiteX15" fmla="*/ 2332832 w 4282900"/>
                <a:gd name="connsiteY15" fmla="*/ 164715 h 5795027"/>
                <a:gd name="connsiteX16" fmla="*/ 2976290 w 4282900"/>
                <a:gd name="connsiteY16" fmla="*/ 524033 h 5795027"/>
                <a:gd name="connsiteX0" fmla="*/ 3723546 w 3723546"/>
                <a:gd name="connsiteY0" fmla="*/ 4939455 h 5795027"/>
                <a:gd name="connsiteX1" fmla="*/ 2332829 w 3723546"/>
                <a:gd name="connsiteY1" fmla="*/ 5630311 h 5795027"/>
                <a:gd name="connsiteX2" fmla="*/ 2137940 w 3723546"/>
                <a:gd name="connsiteY2" fmla="*/ 5795027 h 5795027"/>
                <a:gd name="connsiteX3" fmla="*/ 1950069 w 3723546"/>
                <a:gd name="connsiteY3" fmla="*/ 5630311 h 5795027"/>
                <a:gd name="connsiteX4" fmla="*/ 559353 w 3723546"/>
                <a:gd name="connsiteY4" fmla="*/ 4939455 h 5795027"/>
                <a:gd name="connsiteX5" fmla="*/ 0 w 3723546"/>
                <a:gd name="connsiteY5" fmla="*/ 3746068 h 5795027"/>
                <a:gd name="connsiteX6" fmla="*/ 0 w 3723546"/>
                <a:gd name="connsiteY6" fmla="*/ 3441681 h 5795027"/>
                <a:gd name="connsiteX7" fmla="*/ 0 w 3723546"/>
                <a:gd name="connsiteY7" fmla="*/ 3042471 h 5795027"/>
                <a:gd name="connsiteX8" fmla="*/ 0 w 3723546"/>
                <a:gd name="connsiteY8" fmla="*/ 2752557 h 5795027"/>
                <a:gd name="connsiteX9" fmla="*/ 0 w 3723546"/>
                <a:gd name="connsiteY9" fmla="*/ 2231503 h 5795027"/>
                <a:gd name="connsiteX10" fmla="*/ 0 w 3723546"/>
                <a:gd name="connsiteY10" fmla="*/ 2048959 h 5795027"/>
                <a:gd name="connsiteX11" fmla="*/ 559354 w 3723546"/>
                <a:gd name="connsiteY11" fmla="*/ 855573 h 5795027"/>
                <a:gd name="connsiteX12" fmla="*/ 1950071 w 3723546"/>
                <a:gd name="connsiteY12" fmla="*/ 164715 h 5795027"/>
                <a:gd name="connsiteX13" fmla="*/ 2144960 w 3723546"/>
                <a:gd name="connsiteY13" fmla="*/ 0 h 5795027"/>
                <a:gd name="connsiteX14" fmla="*/ 2332832 w 3723546"/>
                <a:gd name="connsiteY14" fmla="*/ 164715 h 5795027"/>
                <a:gd name="connsiteX15" fmla="*/ 2976290 w 3723546"/>
                <a:gd name="connsiteY15" fmla="*/ 524033 h 5795027"/>
                <a:gd name="connsiteX0" fmla="*/ 3723546 w 3723546"/>
                <a:gd name="connsiteY0" fmla="*/ 4939455 h 5795027"/>
                <a:gd name="connsiteX1" fmla="*/ 2989878 w 3723546"/>
                <a:gd name="connsiteY1" fmla="*/ 5266109 h 5795027"/>
                <a:gd name="connsiteX2" fmla="*/ 2332829 w 3723546"/>
                <a:gd name="connsiteY2" fmla="*/ 5630311 h 5795027"/>
                <a:gd name="connsiteX3" fmla="*/ 2137940 w 3723546"/>
                <a:gd name="connsiteY3" fmla="*/ 5795027 h 5795027"/>
                <a:gd name="connsiteX4" fmla="*/ 1950069 w 3723546"/>
                <a:gd name="connsiteY4" fmla="*/ 5630311 h 5795027"/>
                <a:gd name="connsiteX5" fmla="*/ 559353 w 3723546"/>
                <a:gd name="connsiteY5" fmla="*/ 4939455 h 5795027"/>
                <a:gd name="connsiteX6" fmla="*/ 0 w 3723546"/>
                <a:gd name="connsiteY6" fmla="*/ 3746068 h 5795027"/>
                <a:gd name="connsiteX7" fmla="*/ 0 w 3723546"/>
                <a:gd name="connsiteY7" fmla="*/ 3441681 h 5795027"/>
                <a:gd name="connsiteX8" fmla="*/ 0 w 3723546"/>
                <a:gd name="connsiteY8" fmla="*/ 3042471 h 5795027"/>
                <a:gd name="connsiteX9" fmla="*/ 0 w 3723546"/>
                <a:gd name="connsiteY9" fmla="*/ 2752557 h 5795027"/>
                <a:gd name="connsiteX10" fmla="*/ 0 w 3723546"/>
                <a:gd name="connsiteY10" fmla="*/ 2231503 h 5795027"/>
                <a:gd name="connsiteX11" fmla="*/ 0 w 3723546"/>
                <a:gd name="connsiteY11" fmla="*/ 2048959 h 5795027"/>
                <a:gd name="connsiteX12" fmla="*/ 559354 w 3723546"/>
                <a:gd name="connsiteY12" fmla="*/ 855573 h 5795027"/>
                <a:gd name="connsiteX13" fmla="*/ 1950071 w 3723546"/>
                <a:gd name="connsiteY13" fmla="*/ 164715 h 5795027"/>
                <a:gd name="connsiteX14" fmla="*/ 2144960 w 3723546"/>
                <a:gd name="connsiteY14" fmla="*/ 0 h 5795027"/>
                <a:gd name="connsiteX15" fmla="*/ 2332832 w 3723546"/>
                <a:gd name="connsiteY15" fmla="*/ 164715 h 5795027"/>
                <a:gd name="connsiteX16" fmla="*/ 2976290 w 3723546"/>
                <a:gd name="connsiteY16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87296"/>
                <a:gd name="connsiteY0" fmla="*/ 5266109 h 5795027"/>
                <a:gd name="connsiteX1" fmla="*/ 2332829 w 2987296"/>
                <a:gd name="connsiteY1" fmla="*/ 5630311 h 5795027"/>
                <a:gd name="connsiteX2" fmla="*/ 2137940 w 2987296"/>
                <a:gd name="connsiteY2" fmla="*/ 5795027 h 5795027"/>
                <a:gd name="connsiteX3" fmla="*/ 1950069 w 2987296"/>
                <a:gd name="connsiteY3" fmla="*/ 5630311 h 5795027"/>
                <a:gd name="connsiteX4" fmla="*/ 559353 w 2987296"/>
                <a:gd name="connsiteY4" fmla="*/ 4939455 h 5795027"/>
                <a:gd name="connsiteX5" fmla="*/ 0 w 2987296"/>
                <a:gd name="connsiteY5" fmla="*/ 3746068 h 5795027"/>
                <a:gd name="connsiteX6" fmla="*/ 0 w 2987296"/>
                <a:gd name="connsiteY6" fmla="*/ 3441681 h 5795027"/>
                <a:gd name="connsiteX7" fmla="*/ 0 w 2987296"/>
                <a:gd name="connsiteY7" fmla="*/ 3042471 h 5795027"/>
                <a:gd name="connsiteX8" fmla="*/ 0 w 2987296"/>
                <a:gd name="connsiteY8" fmla="*/ 2752557 h 5795027"/>
                <a:gd name="connsiteX9" fmla="*/ 0 w 2987296"/>
                <a:gd name="connsiteY9" fmla="*/ 2231503 h 5795027"/>
                <a:gd name="connsiteX10" fmla="*/ 0 w 2987296"/>
                <a:gd name="connsiteY10" fmla="*/ 2048959 h 5795027"/>
                <a:gd name="connsiteX11" fmla="*/ 559354 w 2987296"/>
                <a:gd name="connsiteY11" fmla="*/ 855573 h 5795027"/>
                <a:gd name="connsiteX12" fmla="*/ 1950071 w 2987296"/>
                <a:gd name="connsiteY12" fmla="*/ 164715 h 5795027"/>
                <a:gd name="connsiteX13" fmla="*/ 2144960 w 2987296"/>
                <a:gd name="connsiteY13" fmla="*/ 0 h 5795027"/>
                <a:gd name="connsiteX14" fmla="*/ 2332832 w 2987296"/>
                <a:gd name="connsiteY14" fmla="*/ 164715 h 5795027"/>
                <a:gd name="connsiteX15" fmla="*/ 2987296 w 2987296"/>
                <a:gd name="connsiteY15" fmla="*/ 557051 h 57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87296" h="5795027">
                  <a:moveTo>
                    <a:pt x="2955049" y="5266109"/>
                  </a:moveTo>
                  <a:cubicBezTo>
                    <a:pt x="2737194" y="5332489"/>
                    <a:pt x="2474819" y="554215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lnTo>
                    <a:pt x="2144960" y="0"/>
                  </a:lnTo>
                  <a:lnTo>
                    <a:pt x="2332832" y="164715"/>
                  </a:lnTo>
                  <a:cubicBezTo>
                    <a:pt x="2471387" y="252054"/>
                    <a:pt x="2755510" y="441908"/>
                    <a:pt x="2987296" y="557051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546BFEE-D3D9-4B18-BA88-49F7C7D26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8186" y="959587"/>
            <a:ext cx="9076329" cy="106427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EA5BD3-1A63-4F94-ADFA-5CA2A414DE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148186" y="2248257"/>
            <a:ext cx="9076329" cy="365015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21888E-6FA1-446E-A77C-7D26923F6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33313F-58CA-4397-A3B4-71B068D1E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CC6AB3-89E2-4B6A-A5F3-3FB781C1A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04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7BC2869-B8E0-44C7-801E-BA0C2C1B5E82}"/>
              </a:ext>
            </a:extLst>
          </p:cNvPr>
          <p:cNvGrpSpPr/>
          <p:nvPr/>
        </p:nvGrpSpPr>
        <p:grpSpPr>
          <a:xfrm rot="10800000">
            <a:off x="0" y="1827078"/>
            <a:ext cx="2926300" cy="5030922"/>
            <a:chOff x="9265700" y="2026"/>
            <a:chExt cx="2926300" cy="5030922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BA7CEB8F-94FA-4A87-AA80-066173AA5C57}"/>
                </a:ext>
              </a:extLst>
            </p:cNvPr>
            <p:cNvSpPr/>
            <p:nvPr/>
          </p:nvSpPr>
          <p:spPr>
            <a:xfrm>
              <a:off x="9326904" y="2026"/>
              <a:ext cx="2249810" cy="2294745"/>
            </a:xfrm>
            <a:custGeom>
              <a:avLst/>
              <a:gdLst>
                <a:gd name="connsiteX0" fmla="*/ 49162 w 2249810"/>
                <a:gd name="connsiteY0" fmla="*/ 0 h 2294745"/>
                <a:gd name="connsiteX1" fmla="*/ 2200648 w 2249810"/>
                <a:gd name="connsiteY1" fmla="*/ 0 h 2294745"/>
                <a:gd name="connsiteX2" fmla="*/ 2210105 w 2249810"/>
                <a:gd name="connsiteY2" fmla="*/ 23601 h 2294745"/>
                <a:gd name="connsiteX3" fmla="*/ 2249810 w 2249810"/>
                <a:gd name="connsiteY3" fmla="*/ 326934 h 2294745"/>
                <a:gd name="connsiteX4" fmla="*/ 2249810 w 2249810"/>
                <a:gd name="connsiteY4" fmla="*/ 422824 h 2294745"/>
                <a:gd name="connsiteX5" fmla="*/ 2249810 w 2249810"/>
                <a:gd name="connsiteY5" fmla="*/ 696534 h 2294745"/>
                <a:gd name="connsiteX6" fmla="*/ 2249810 w 2249810"/>
                <a:gd name="connsiteY6" fmla="*/ 848826 h 2294745"/>
                <a:gd name="connsiteX7" fmla="*/ 2249810 w 2249810"/>
                <a:gd name="connsiteY7" fmla="*/ 1058531 h 2294745"/>
                <a:gd name="connsiteX8" fmla="*/ 2249810 w 2249810"/>
                <a:gd name="connsiteY8" fmla="*/ 1218426 h 2294745"/>
                <a:gd name="connsiteX9" fmla="*/ 1955981 w 2249810"/>
                <a:gd name="connsiteY9" fmla="*/ 1845313 h 2294745"/>
                <a:gd name="connsiteX10" fmla="*/ 1225437 w 2249810"/>
                <a:gd name="connsiteY10" fmla="*/ 2208220 h 2294745"/>
                <a:gd name="connsiteX11" fmla="*/ 1123061 w 2249810"/>
                <a:gd name="connsiteY11" fmla="*/ 2294745 h 2294745"/>
                <a:gd name="connsiteX12" fmla="*/ 1024372 w 2249810"/>
                <a:gd name="connsiteY12" fmla="*/ 2208220 h 2294745"/>
                <a:gd name="connsiteX13" fmla="*/ 293828 w 2249810"/>
                <a:gd name="connsiteY13" fmla="*/ 1845313 h 2294745"/>
                <a:gd name="connsiteX14" fmla="*/ 0 w 2249810"/>
                <a:gd name="connsiteY14" fmla="*/ 1218426 h 2294745"/>
                <a:gd name="connsiteX15" fmla="*/ 0 w 2249810"/>
                <a:gd name="connsiteY15" fmla="*/ 1058531 h 2294745"/>
                <a:gd name="connsiteX16" fmla="*/ 0 w 2249810"/>
                <a:gd name="connsiteY16" fmla="*/ 848826 h 2294745"/>
                <a:gd name="connsiteX17" fmla="*/ 0 w 2249810"/>
                <a:gd name="connsiteY17" fmla="*/ 696534 h 2294745"/>
                <a:gd name="connsiteX18" fmla="*/ 0 w 2249810"/>
                <a:gd name="connsiteY18" fmla="*/ 422824 h 2294745"/>
                <a:gd name="connsiteX19" fmla="*/ 0 w 2249810"/>
                <a:gd name="connsiteY19" fmla="*/ 326934 h 2294745"/>
                <a:gd name="connsiteX20" fmla="*/ 39705 w 2249810"/>
                <a:gd name="connsiteY20" fmla="*/ 23601 h 229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49810" h="2294745">
                  <a:moveTo>
                    <a:pt x="49162" y="0"/>
                  </a:moveTo>
                  <a:lnTo>
                    <a:pt x="2200648" y="0"/>
                  </a:lnTo>
                  <a:lnTo>
                    <a:pt x="2210105" y="23601"/>
                  </a:lnTo>
                  <a:cubicBezTo>
                    <a:pt x="2236898" y="106934"/>
                    <a:pt x="2249810" y="205568"/>
                    <a:pt x="2249810" y="326934"/>
                  </a:cubicBezTo>
                  <a:lnTo>
                    <a:pt x="2249810" y="422824"/>
                  </a:lnTo>
                  <a:lnTo>
                    <a:pt x="2249810" y="696534"/>
                  </a:lnTo>
                  <a:lnTo>
                    <a:pt x="2249810" y="848826"/>
                  </a:lnTo>
                  <a:lnTo>
                    <a:pt x="2249810" y="1058531"/>
                  </a:lnTo>
                  <a:lnTo>
                    <a:pt x="2249810" y="1218426"/>
                  </a:lnTo>
                  <a:cubicBezTo>
                    <a:pt x="2249810" y="1542068"/>
                    <a:pt x="2157989" y="1704061"/>
                    <a:pt x="1955981" y="1845313"/>
                  </a:cubicBezTo>
                  <a:cubicBezTo>
                    <a:pt x="1745898" y="1967026"/>
                    <a:pt x="1470144" y="2019115"/>
                    <a:pt x="1225437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8" y="1845313"/>
                  </a:cubicBezTo>
                  <a:cubicBezTo>
                    <a:pt x="91820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4"/>
                  </a:lnTo>
                  <a:cubicBezTo>
                    <a:pt x="0" y="205568"/>
                    <a:pt x="12912" y="106934"/>
                    <a:pt x="39705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4F9817E-A26F-4D7B-82A1-FA647EE4C86F}"/>
                </a:ext>
              </a:extLst>
            </p:cNvPr>
            <p:cNvSpPr/>
            <p:nvPr/>
          </p:nvSpPr>
          <p:spPr>
            <a:xfrm>
              <a:off x="10597154" y="1907348"/>
              <a:ext cx="1594846" cy="3044131"/>
            </a:xfrm>
            <a:custGeom>
              <a:avLst/>
              <a:gdLst>
                <a:gd name="connsiteX0" fmla="*/ 1126749 w 1594846"/>
                <a:gd name="connsiteY0" fmla="*/ 0 h 3044131"/>
                <a:gd name="connsiteX1" fmla="*/ 1225438 w 1594846"/>
                <a:gd name="connsiteY1" fmla="*/ 86525 h 3044131"/>
                <a:gd name="connsiteX2" fmla="*/ 1413279 w 1594846"/>
                <a:gd name="connsiteY2" fmla="*/ 205892 h 3044131"/>
                <a:gd name="connsiteX3" fmla="*/ 1594846 w 1594846"/>
                <a:gd name="connsiteY3" fmla="*/ 289191 h 3044131"/>
                <a:gd name="connsiteX4" fmla="*/ 1594846 w 1594846"/>
                <a:gd name="connsiteY4" fmla="*/ 2754939 h 3044131"/>
                <a:gd name="connsiteX5" fmla="*/ 1413277 w 1594846"/>
                <a:gd name="connsiteY5" fmla="*/ 2838239 h 3044131"/>
                <a:gd name="connsiteX6" fmla="*/ 1225436 w 1594846"/>
                <a:gd name="connsiteY6" fmla="*/ 2957606 h 3044131"/>
                <a:gd name="connsiteX7" fmla="*/ 1123061 w 1594846"/>
                <a:gd name="connsiteY7" fmla="*/ 3044131 h 3044131"/>
                <a:gd name="connsiteX8" fmla="*/ 1024372 w 1594846"/>
                <a:gd name="connsiteY8" fmla="*/ 2957606 h 3044131"/>
                <a:gd name="connsiteX9" fmla="*/ 293828 w 1594846"/>
                <a:gd name="connsiteY9" fmla="*/ 2594699 h 3044131"/>
                <a:gd name="connsiteX10" fmla="*/ 0 w 1594846"/>
                <a:gd name="connsiteY10" fmla="*/ 1967812 h 3044131"/>
                <a:gd name="connsiteX11" fmla="*/ 0 w 1594846"/>
                <a:gd name="connsiteY11" fmla="*/ 1807917 h 3044131"/>
                <a:gd name="connsiteX12" fmla="*/ 0 w 1594846"/>
                <a:gd name="connsiteY12" fmla="*/ 1598212 h 3044131"/>
                <a:gd name="connsiteX13" fmla="*/ 0 w 1594846"/>
                <a:gd name="connsiteY13" fmla="*/ 1445920 h 3044131"/>
                <a:gd name="connsiteX14" fmla="*/ 0 w 1594846"/>
                <a:gd name="connsiteY14" fmla="*/ 1172210 h 3044131"/>
                <a:gd name="connsiteX15" fmla="*/ 0 w 1594846"/>
                <a:gd name="connsiteY15" fmla="*/ 1076320 h 3044131"/>
                <a:gd name="connsiteX16" fmla="*/ 293829 w 1594846"/>
                <a:gd name="connsiteY16" fmla="*/ 449433 h 3044131"/>
                <a:gd name="connsiteX17" fmla="*/ 1024374 w 1594846"/>
                <a:gd name="connsiteY17" fmla="*/ 86525 h 304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4846" h="3044131">
                  <a:moveTo>
                    <a:pt x="1126749" y="0"/>
                  </a:moveTo>
                  <a:lnTo>
                    <a:pt x="1225438" y="86525"/>
                  </a:lnTo>
                  <a:cubicBezTo>
                    <a:pt x="1286615" y="133801"/>
                    <a:pt x="1349732" y="172514"/>
                    <a:pt x="1413279" y="205892"/>
                  </a:cubicBezTo>
                  <a:lnTo>
                    <a:pt x="1594846" y="289191"/>
                  </a:lnTo>
                  <a:lnTo>
                    <a:pt x="1594846" y="2754939"/>
                  </a:lnTo>
                  <a:lnTo>
                    <a:pt x="1413277" y="2838239"/>
                  </a:lnTo>
                  <a:cubicBezTo>
                    <a:pt x="1349730" y="2871617"/>
                    <a:pt x="1286613" y="2910330"/>
                    <a:pt x="1225436" y="2957606"/>
                  </a:cubicBezTo>
                  <a:lnTo>
                    <a:pt x="1123061" y="3044131"/>
                  </a:lnTo>
                  <a:lnTo>
                    <a:pt x="1024372" y="2957606"/>
                  </a:lnTo>
                  <a:cubicBezTo>
                    <a:pt x="779664" y="2768501"/>
                    <a:pt x="503910" y="2716412"/>
                    <a:pt x="293828" y="2594699"/>
                  </a:cubicBezTo>
                  <a:cubicBezTo>
                    <a:pt x="91820" y="2453447"/>
                    <a:pt x="0" y="2291454"/>
                    <a:pt x="0" y="1967812"/>
                  </a:cubicBezTo>
                  <a:lnTo>
                    <a:pt x="0" y="1807917"/>
                  </a:lnTo>
                  <a:lnTo>
                    <a:pt x="0" y="1598212"/>
                  </a:lnTo>
                  <a:lnTo>
                    <a:pt x="0" y="1445920"/>
                  </a:lnTo>
                  <a:lnTo>
                    <a:pt x="0" y="1172210"/>
                  </a:lnTo>
                  <a:lnTo>
                    <a:pt x="0" y="1076320"/>
                  </a:lnTo>
                  <a:cubicBezTo>
                    <a:pt x="0" y="752678"/>
                    <a:pt x="91821" y="590684"/>
                    <a:pt x="293829" y="449433"/>
                  </a:cubicBezTo>
                  <a:cubicBezTo>
                    <a:pt x="503912" y="327719"/>
                    <a:pt x="779665" y="275630"/>
                    <a:pt x="1024374" y="86525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E734839-B51C-4112-A4D8-DDFCB7F84A6F}"/>
                </a:ext>
              </a:extLst>
            </p:cNvPr>
            <p:cNvSpPr/>
            <p:nvPr/>
          </p:nvSpPr>
          <p:spPr>
            <a:xfrm>
              <a:off x="9265700" y="7622"/>
              <a:ext cx="2372219" cy="2371961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4282900 w 4447989"/>
                <a:gd name="connsiteY0" fmla="*/ 2048959 h 5795027"/>
                <a:gd name="connsiteX1" fmla="*/ 4282900 w 4447989"/>
                <a:gd name="connsiteY1" fmla="*/ 2231503 h 5795027"/>
                <a:gd name="connsiteX2" fmla="*/ 4282900 w 4447989"/>
                <a:gd name="connsiteY2" fmla="*/ 2752557 h 5795027"/>
                <a:gd name="connsiteX3" fmla="*/ 4282900 w 4447989"/>
                <a:gd name="connsiteY3" fmla="*/ 3042471 h 5795027"/>
                <a:gd name="connsiteX4" fmla="*/ 4282900 w 4447989"/>
                <a:gd name="connsiteY4" fmla="*/ 3441681 h 5795027"/>
                <a:gd name="connsiteX5" fmla="*/ 4282900 w 4447989"/>
                <a:gd name="connsiteY5" fmla="*/ 3746068 h 5795027"/>
                <a:gd name="connsiteX6" fmla="*/ 3723546 w 4447989"/>
                <a:gd name="connsiteY6" fmla="*/ 4939455 h 5795027"/>
                <a:gd name="connsiteX7" fmla="*/ 2332829 w 4447989"/>
                <a:gd name="connsiteY7" fmla="*/ 5630311 h 5795027"/>
                <a:gd name="connsiteX8" fmla="*/ 2137940 w 4447989"/>
                <a:gd name="connsiteY8" fmla="*/ 5795027 h 5795027"/>
                <a:gd name="connsiteX9" fmla="*/ 1950069 w 4447989"/>
                <a:gd name="connsiteY9" fmla="*/ 5630311 h 5795027"/>
                <a:gd name="connsiteX10" fmla="*/ 559353 w 4447989"/>
                <a:gd name="connsiteY10" fmla="*/ 4939455 h 5795027"/>
                <a:gd name="connsiteX11" fmla="*/ 0 w 4447989"/>
                <a:gd name="connsiteY11" fmla="*/ 3746068 h 5795027"/>
                <a:gd name="connsiteX12" fmla="*/ 0 w 4447989"/>
                <a:gd name="connsiteY12" fmla="*/ 3441681 h 5795027"/>
                <a:gd name="connsiteX13" fmla="*/ 0 w 4447989"/>
                <a:gd name="connsiteY13" fmla="*/ 3042471 h 5795027"/>
                <a:gd name="connsiteX14" fmla="*/ 0 w 4447989"/>
                <a:gd name="connsiteY14" fmla="*/ 2752557 h 5795027"/>
                <a:gd name="connsiteX15" fmla="*/ 0 w 4447989"/>
                <a:gd name="connsiteY15" fmla="*/ 2231503 h 5795027"/>
                <a:gd name="connsiteX16" fmla="*/ 0 w 4447989"/>
                <a:gd name="connsiteY16" fmla="*/ 2048959 h 5795027"/>
                <a:gd name="connsiteX17" fmla="*/ 559354 w 4447989"/>
                <a:gd name="connsiteY17" fmla="*/ 855573 h 5795027"/>
                <a:gd name="connsiteX18" fmla="*/ 1950071 w 4447989"/>
                <a:gd name="connsiteY18" fmla="*/ 164715 h 5795027"/>
                <a:gd name="connsiteX19" fmla="*/ 2144960 w 4447989"/>
                <a:gd name="connsiteY19" fmla="*/ 0 h 5795027"/>
                <a:gd name="connsiteX20" fmla="*/ 2332832 w 4447989"/>
                <a:gd name="connsiteY20" fmla="*/ 164715 h 5795027"/>
                <a:gd name="connsiteX21" fmla="*/ 3723546 w 4447989"/>
                <a:gd name="connsiteY21" fmla="*/ 855573 h 5795027"/>
                <a:gd name="connsiteX22" fmla="*/ 4447989 w 4447989"/>
                <a:gd name="connsiteY22" fmla="*/ 2214048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82900"/>
                <a:gd name="connsiteY0" fmla="*/ 1519558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92243"/>
                <a:gd name="connsiteY0" fmla="*/ 1519558 h 5795027"/>
                <a:gd name="connsiteX1" fmla="*/ 4282900 w 4292243"/>
                <a:gd name="connsiteY1" fmla="*/ 2231503 h 5795027"/>
                <a:gd name="connsiteX2" fmla="*/ 4282900 w 4292243"/>
                <a:gd name="connsiteY2" fmla="*/ 2752557 h 5795027"/>
                <a:gd name="connsiteX3" fmla="*/ 4282900 w 4292243"/>
                <a:gd name="connsiteY3" fmla="*/ 3042471 h 5795027"/>
                <a:gd name="connsiteX4" fmla="*/ 4282900 w 4292243"/>
                <a:gd name="connsiteY4" fmla="*/ 3441681 h 5795027"/>
                <a:gd name="connsiteX5" fmla="*/ 4282900 w 4292243"/>
                <a:gd name="connsiteY5" fmla="*/ 3746068 h 5795027"/>
                <a:gd name="connsiteX6" fmla="*/ 3723546 w 4292243"/>
                <a:gd name="connsiteY6" fmla="*/ 4939455 h 5795027"/>
                <a:gd name="connsiteX7" fmla="*/ 2332829 w 4292243"/>
                <a:gd name="connsiteY7" fmla="*/ 5630311 h 5795027"/>
                <a:gd name="connsiteX8" fmla="*/ 2137940 w 4292243"/>
                <a:gd name="connsiteY8" fmla="*/ 5795027 h 5795027"/>
                <a:gd name="connsiteX9" fmla="*/ 1950069 w 4292243"/>
                <a:gd name="connsiteY9" fmla="*/ 5630311 h 5795027"/>
                <a:gd name="connsiteX10" fmla="*/ 559353 w 4292243"/>
                <a:gd name="connsiteY10" fmla="*/ 4939455 h 5795027"/>
                <a:gd name="connsiteX11" fmla="*/ 0 w 4292243"/>
                <a:gd name="connsiteY11" fmla="*/ 3746068 h 5795027"/>
                <a:gd name="connsiteX12" fmla="*/ 0 w 4292243"/>
                <a:gd name="connsiteY12" fmla="*/ 3441681 h 5795027"/>
                <a:gd name="connsiteX13" fmla="*/ 0 w 4292243"/>
                <a:gd name="connsiteY13" fmla="*/ 3042471 h 5795027"/>
                <a:gd name="connsiteX14" fmla="*/ 0 w 4292243"/>
                <a:gd name="connsiteY14" fmla="*/ 2752557 h 5795027"/>
                <a:gd name="connsiteX15" fmla="*/ 0 w 4292243"/>
                <a:gd name="connsiteY15" fmla="*/ 2231503 h 5795027"/>
                <a:gd name="connsiteX16" fmla="*/ 0 w 4292243"/>
                <a:gd name="connsiteY16" fmla="*/ 2048959 h 5795027"/>
                <a:gd name="connsiteX17" fmla="*/ 559354 w 4292243"/>
                <a:gd name="connsiteY17" fmla="*/ 855573 h 5795027"/>
                <a:gd name="connsiteX18" fmla="*/ 1950071 w 4292243"/>
                <a:gd name="connsiteY18" fmla="*/ 164715 h 5795027"/>
                <a:gd name="connsiteX19" fmla="*/ 2144960 w 4292243"/>
                <a:gd name="connsiteY19" fmla="*/ 0 h 5795027"/>
                <a:gd name="connsiteX20" fmla="*/ 2332832 w 4292243"/>
                <a:gd name="connsiteY20" fmla="*/ 164715 h 5795027"/>
                <a:gd name="connsiteX21" fmla="*/ 3723546 w 4292243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2144960 w 4282900"/>
                <a:gd name="connsiteY18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64279 w 4282900"/>
                <a:gd name="connsiteY17" fmla="*/ 1516418 h 5795027"/>
                <a:gd name="connsiteX18" fmla="*/ 559354 w 4282900"/>
                <a:gd name="connsiteY18" fmla="*/ 855573 h 5795027"/>
                <a:gd name="connsiteX19" fmla="*/ 2144960 w 4282900"/>
                <a:gd name="connsiteY19" fmla="*/ 0 h 5795027"/>
                <a:gd name="connsiteX0" fmla="*/ 4213242 w 4282900"/>
                <a:gd name="connsiteY0" fmla="*/ 657020 h 4939454"/>
                <a:gd name="connsiteX1" fmla="*/ 4282900 w 4282900"/>
                <a:gd name="connsiteY1" fmla="*/ 1375930 h 4939454"/>
                <a:gd name="connsiteX2" fmla="*/ 4282900 w 4282900"/>
                <a:gd name="connsiteY2" fmla="*/ 1896984 h 4939454"/>
                <a:gd name="connsiteX3" fmla="*/ 4282900 w 4282900"/>
                <a:gd name="connsiteY3" fmla="*/ 2186898 h 4939454"/>
                <a:gd name="connsiteX4" fmla="*/ 4282900 w 4282900"/>
                <a:gd name="connsiteY4" fmla="*/ 2586108 h 4939454"/>
                <a:gd name="connsiteX5" fmla="*/ 4282900 w 4282900"/>
                <a:gd name="connsiteY5" fmla="*/ 2890495 h 4939454"/>
                <a:gd name="connsiteX6" fmla="*/ 3723546 w 4282900"/>
                <a:gd name="connsiteY6" fmla="*/ 4083882 h 4939454"/>
                <a:gd name="connsiteX7" fmla="*/ 2332829 w 4282900"/>
                <a:gd name="connsiteY7" fmla="*/ 4774738 h 4939454"/>
                <a:gd name="connsiteX8" fmla="*/ 2137940 w 4282900"/>
                <a:gd name="connsiteY8" fmla="*/ 4939454 h 4939454"/>
                <a:gd name="connsiteX9" fmla="*/ 1950069 w 4282900"/>
                <a:gd name="connsiteY9" fmla="*/ 4774738 h 4939454"/>
                <a:gd name="connsiteX10" fmla="*/ 559353 w 4282900"/>
                <a:gd name="connsiteY10" fmla="*/ 4083882 h 4939454"/>
                <a:gd name="connsiteX11" fmla="*/ 0 w 4282900"/>
                <a:gd name="connsiteY11" fmla="*/ 2890495 h 4939454"/>
                <a:gd name="connsiteX12" fmla="*/ 0 w 4282900"/>
                <a:gd name="connsiteY12" fmla="*/ 2586108 h 4939454"/>
                <a:gd name="connsiteX13" fmla="*/ 0 w 4282900"/>
                <a:gd name="connsiteY13" fmla="*/ 2186898 h 4939454"/>
                <a:gd name="connsiteX14" fmla="*/ 0 w 4282900"/>
                <a:gd name="connsiteY14" fmla="*/ 1896984 h 4939454"/>
                <a:gd name="connsiteX15" fmla="*/ 0 w 4282900"/>
                <a:gd name="connsiteY15" fmla="*/ 1375930 h 4939454"/>
                <a:gd name="connsiteX16" fmla="*/ 0 w 4282900"/>
                <a:gd name="connsiteY16" fmla="*/ 1193386 h 4939454"/>
                <a:gd name="connsiteX17" fmla="*/ 64279 w 4282900"/>
                <a:gd name="connsiteY17" fmla="*/ 660845 h 4939454"/>
                <a:gd name="connsiteX18" fmla="*/ 559354 w 4282900"/>
                <a:gd name="connsiteY18" fmla="*/ 0 h 493945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2900" h="4282434">
                  <a:moveTo>
                    <a:pt x="4213242" y="0"/>
                  </a:moveTo>
                  <a:cubicBezTo>
                    <a:pt x="4294511" y="306972"/>
                    <a:pt x="4271290" y="481595"/>
                    <a:pt x="4282900" y="718910"/>
                  </a:cubicBezTo>
                  <a:lnTo>
                    <a:pt x="4282900" y="1239964"/>
                  </a:lnTo>
                  <a:lnTo>
                    <a:pt x="4282900" y="1529878"/>
                  </a:lnTo>
                  <a:lnTo>
                    <a:pt x="4282900" y="1929088"/>
                  </a:lnTo>
                  <a:lnTo>
                    <a:pt x="4282900" y="2233475"/>
                  </a:lnTo>
                  <a:cubicBezTo>
                    <a:pt x="4282900" y="2849584"/>
                    <a:pt x="4108103" y="3157966"/>
                    <a:pt x="3723546" y="3426862"/>
                  </a:cubicBezTo>
                  <a:cubicBezTo>
                    <a:pt x="3323617" y="3658565"/>
                    <a:pt x="2798672" y="3757725"/>
                    <a:pt x="2332829" y="4117718"/>
                  </a:cubicBezTo>
                  <a:lnTo>
                    <a:pt x="2137940" y="4282434"/>
                  </a:lnTo>
                  <a:lnTo>
                    <a:pt x="1950069" y="4117718"/>
                  </a:lnTo>
                  <a:cubicBezTo>
                    <a:pt x="1484225" y="3757725"/>
                    <a:pt x="959280" y="3658565"/>
                    <a:pt x="559353" y="3426862"/>
                  </a:cubicBezTo>
                  <a:cubicBezTo>
                    <a:pt x="174796" y="3157966"/>
                    <a:pt x="0" y="2849584"/>
                    <a:pt x="0" y="2233475"/>
                  </a:cubicBezTo>
                  <a:lnTo>
                    <a:pt x="0" y="1929088"/>
                  </a:lnTo>
                  <a:lnTo>
                    <a:pt x="0" y="1529878"/>
                  </a:lnTo>
                  <a:lnTo>
                    <a:pt x="0" y="1239964"/>
                  </a:lnTo>
                  <a:lnTo>
                    <a:pt x="0" y="718910"/>
                  </a:lnTo>
                  <a:lnTo>
                    <a:pt x="0" y="536366"/>
                  </a:lnTo>
                  <a:cubicBezTo>
                    <a:pt x="10713" y="417185"/>
                    <a:pt x="19813" y="133066"/>
                    <a:pt x="64279" y="3825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1DFF651-C17F-4B2C-A962-32FA4958BCFA}"/>
                </a:ext>
              </a:extLst>
            </p:cNvPr>
            <p:cNvSpPr/>
            <p:nvPr/>
          </p:nvSpPr>
          <p:spPr>
            <a:xfrm>
              <a:off x="10536649" y="1823190"/>
              <a:ext cx="1654608" cy="3209758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2976290 w 4282900"/>
                <a:gd name="connsiteY2" fmla="*/ 524033 h 5795027"/>
                <a:gd name="connsiteX3" fmla="*/ 3723546 w 4282900"/>
                <a:gd name="connsiteY3" fmla="*/ 855573 h 5795027"/>
                <a:gd name="connsiteX4" fmla="*/ 4282900 w 4282900"/>
                <a:gd name="connsiteY4" fmla="*/ 2048959 h 5795027"/>
                <a:gd name="connsiteX5" fmla="*/ 4282900 w 4282900"/>
                <a:gd name="connsiteY5" fmla="*/ 2231503 h 5795027"/>
                <a:gd name="connsiteX6" fmla="*/ 4282900 w 4282900"/>
                <a:gd name="connsiteY6" fmla="*/ 2752557 h 5795027"/>
                <a:gd name="connsiteX7" fmla="*/ 4282900 w 4282900"/>
                <a:gd name="connsiteY7" fmla="*/ 3042471 h 5795027"/>
                <a:gd name="connsiteX8" fmla="*/ 4282900 w 4282900"/>
                <a:gd name="connsiteY8" fmla="*/ 3441681 h 5795027"/>
                <a:gd name="connsiteX9" fmla="*/ 4282900 w 4282900"/>
                <a:gd name="connsiteY9" fmla="*/ 3746068 h 5795027"/>
                <a:gd name="connsiteX10" fmla="*/ 3723546 w 4282900"/>
                <a:gd name="connsiteY10" fmla="*/ 4939455 h 5795027"/>
                <a:gd name="connsiteX11" fmla="*/ 2332829 w 4282900"/>
                <a:gd name="connsiteY11" fmla="*/ 5630311 h 5795027"/>
                <a:gd name="connsiteX12" fmla="*/ 2137940 w 4282900"/>
                <a:gd name="connsiteY12" fmla="*/ 5795027 h 5795027"/>
                <a:gd name="connsiteX13" fmla="*/ 1950069 w 4282900"/>
                <a:gd name="connsiteY13" fmla="*/ 5630311 h 5795027"/>
                <a:gd name="connsiteX14" fmla="*/ 559353 w 4282900"/>
                <a:gd name="connsiteY14" fmla="*/ 4939455 h 5795027"/>
                <a:gd name="connsiteX15" fmla="*/ 0 w 4282900"/>
                <a:gd name="connsiteY15" fmla="*/ 3746068 h 5795027"/>
                <a:gd name="connsiteX16" fmla="*/ 0 w 4282900"/>
                <a:gd name="connsiteY16" fmla="*/ 3441681 h 5795027"/>
                <a:gd name="connsiteX17" fmla="*/ 0 w 4282900"/>
                <a:gd name="connsiteY17" fmla="*/ 3042471 h 5795027"/>
                <a:gd name="connsiteX18" fmla="*/ 0 w 4282900"/>
                <a:gd name="connsiteY18" fmla="*/ 2752557 h 5795027"/>
                <a:gd name="connsiteX19" fmla="*/ 0 w 4282900"/>
                <a:gd name="connsiteY19" fmla="*/ 2231503 h 5795027"/>
                <a:gd name="connsiteX20" fmla="*/ 0 w 4282900"/>
                <a:gd name="connsiteY20" fmla="*/ 2048959 h 5795027"/>
                <a:gd name="connsiteX21" fmla="*/ 559354 w 4282900"/>
                <a:gd name="connsiteY21" fmla="*/ 855573 h 5795027"/>
                <a:gd name="connsiteX22" fmla="*/ 1950071 w 4282900"/>
                <a:gd name="connsiteY22" fmla="*/ 164715 h 5795027"/>
                <a:gd name="connsiteX23" fmla="*/ 2144960 w 4282900"/>
                <a:gd name="connsiteY23" fmla="*/ 0 h 5795027"/>
                <a:gd name="connsiteX0" fmla="*/ 3723546 w 4282900"/>
                <a:gd name="connsiteY0" fmla="*/ 855573 h 5795027"/>
                <a:gd name="connsiteX1" fmla="*/ 4282900 w 4282900"/>
                <a:gd name="connsiteY1" fmla="*/ 2048959 h 5795027"/>
                <a:gd name="connsiteX2" fmla="*/ 4282900 w 4282900"/>
                <a:gd name="connsiteY2" fmla="*/ 2231503 h 5795027"/>
                <a:gd name="connsiteX3" fmla="*/ 4282900 w 4282900"/>
                <a:gd name="connsiteY3" fmla="*/ 2752557 h 5795027"/>
                <a:gd name="connsiteX4" fmla="*/ 4282900 w 4282900"/>
                <a:gd name="connsiteY4" fmla="*/ 3042471 h 5795027"/>
                <a:gd name="connsiteX5" fmla="*/ 4282900 w 4282900"/>
                <a:gd name="connsiteY5" fmla="*/ 3441681 h 5795027"/>
                <a:gd name="connsiteX6" fmla="*/ 4282900 w 4282900"/>
                <a:gd name="connsiteY6" fmla="*/ 3746068 h 5795027"/>
                <a:gd name="connsiteX7" fmla="*/ 3723546 w 4282900"/>
                <a:gd name="connsiteY7" fmla="*/ 4939455 h 5795027"/>
                <a:gd name="connsiteX8" fmla="*/ 2332829 w 4282900"/>
                <a:gd name="connsiteY8" fmla="*/ 5630311 h 5795027"/>
                <a:gd name="connsiteX9" fmla="*/ 2137940 w 4282900"/>
                <a:gd name="connsiteY9" fmla="*/ 5795027 h 5795027"/>
                <a:gd name="connsiteX10" fmla="*/ 1950069 w 4282900"/>
                <a:gd name="connsiteY10" fmla="*/ 5630311 h 5795027"/>
                <a:gd name="connsiteX11" fmla="*/ 559353 w 4282900"/>
                <a:gd name="connsiteY11" fmla="*/ 4939455 h 5795027"/>
                <a:gd name="connsiteX12" fmla="*/ 0 w 4282900"/>
                <a:gd name="connsiteY12" fmla="*/ 3746068 h 5795027"/>
                <a:gd name="connsiteX13" fmla="*/ 0 w 4282900"/>
                <a:gd name="connsiteY13" fmla="*/ 3441681 h 5795027"/>
                <a:gd name="connsiteX14" fmla="*/ 0 w 4282900"/>
                <a:gd name="connsiteY14" fmla="*/ 3042471 h 5795027"/>
                <a:gd name="connsiteX15" fmla="*/ 0 w 4282900"/>
                <a:gd name="connsiteY15" fmla="*/ 2752557 h 5795027"/>
                <a:gd name="connsiteX16" fmla="*/ 0 w 4282900"/>
                <a:gd name="connsiteY16" fmla="*/ 2231503 h 5795027"/>
                <a:gd name="connsiteX17" fmla="*/ 0 w 4282900"/>
                <a:gd name="connsiteY17" fmla="*/ 2048959 h 5795027"/>
                <a:gd name="connsiteX18" fmla="*/ 559354 w 4282900"/>
                <a:gd name="connsiteY18" fmla="*/ 855573 h 5795027"/>
                <a:gd name="connsiteX19" fmla="*/ 1950071 w 4282900"/>
                <a:gd name="connsiteY19" fmla="*/ 164715 h 5795027"/>
                <a:gd name="connsiteX20" fmla="*/ 2144960 w 4282900"/>
                <a:gd name="connsiteY20" fmla="*/ 0 h 5795027"/>
                <a:gd name="connsiteX21" fmla="*/ 2332832 w 4282900"/>
                <a:gd name="connsiteY21" fmla="*/ 164715 h 5795027"/>
                <a:gd name="connsiteX22" fmla="*/ 2976290 w 4282900"/>
                <a:gd name="connsiteY22" fmla="*/ 524033 h 5795027"/>
                <a:gd name="connsiteX23" fmla="*/ 3888635 w 4282900"/>
                <a:gd name="connsiteY23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22" fmla="*/ 3888635 w 4282900"/>
                <a:gd name="connsiteY22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0" fmla="*/ 4282900 w 4282900"/>
                <a:gd name="connsiteY0" fmla="*/ 2231503 h 5795027"/>
                <a:gd name="connsiteX1" fmla="*/ 4282900 w 4282900"/>
                <a:gd name="connsiteY1" fmla="*/ 2752557 h 5795027"/>
                <a:gd name="connsiteX2" fmla="*/ 4282900 w 4282900"/>
                <a:gd name="connsiteY2" fmla="*/ 3042471 h 5795027"/>
                <a:gd name="connsiteX3" fmla="*/ 4282900 w 4282900"/>
                <a:gd name="connsiteY3" fmla="*/ 3441681 h 5795027"/>
                <a:gd name="connsiteX4" fmla="*/ 4282900 w 4282900"/>
                <a:gd name="connsiteY4" fmla="*/ 3746068 h 5795027"/>
                <a:gd name="connsiteX5" fmla="*/ 3723546 w 4282900"/>
                <a:gd name="connsiteY5" fmla="*/ 4939455 h 5795027"/>
                <a:gd name="connsiteX6" fmla="*/ 2332829 w 4282900"/>
                <a:gd name="connsiteY6" fmla="*/ 5630311 h 5795027"/>
                <a:gd name="connsiteX7" fmla="*/ 2137940 w 4282900"/>
                <a:gd name="connsiteY7" fmla="*/ 5795027 h 5795027"/>
                <a:gd name="connsiteX8" fmla="*/ 1950069 w 4282900"/>
                <a:gd name="connsiteY8" fmla="*/ 5630311 h 5795027"/>
                <a:gd name="connsiteX9" fmla="*/ 559353 w 4282900"/>
                <a:gd name="connsiteY9" fmla="*/ 4939455 h 5795027"/>
                <a:gd name="connsiteX10" fmla="*/ 0 w 4282900"/>
                <a:gd name="connsiteY10" fmla="*/ 3746068 h 5795027"/>
                <a:gd name="connsiteX11" fmla="*/ 0 w 4282900"/>
                <a:gd name="connsiteY11" fmla="*/ 3441681 h 5795027"/>
                <a:gd name="connsiteX12" fmla="*/ 0 w 4282900"/>
                <a:gd name="connsiteY12" fmla="*/ 3042471 h 5795027"/>
                <a:gd name="connsiteX13" fmla="*/ 0 w 4282900"/>
                <a:gd name="connsiteY13" fmla="*/ 2752557 h 5795027"/>
                <a:gd name="connsiteX14" fmla="*/ 0 w 4282900"/>
                <a:gd name="connsiteY14" fmla="*/ 2231503 h 5795027"/>
                <a:gd name="connsiteX15" fmla="*/ 0 w 4282900"/>
                <a:gd name="connsiteY15" fmla="*/ 2048959 h 5795027"/>
                <a:gd name="connsiteX16" fmla="*/ 559354 w 4282900"/>
                <a:gd name="connsiteY16" fmla="*/ 855573 h 5795027"/>
                <a:gd name="connsiteX17" fmla="*/ 1950071 w 4282900"/>
                <a:gd name="connsiteY17" fmla="*/ 164715 h 5795027"/>
                <a:gd name="connsiteX18" fmla="*/ 2144960 w 4282900"/>
                <a:gd name="connsiteY18" fmla="*/ 0 h 5795027"/>
                <a:gd name="connsiteX19" fmla="*/ 2332832 w 4282900"/>
                <a:gd name="connsiteY19" fmla="*/ 164715 h 5795027"/>
                <a:gd name="connsiteX20" fmla="*/ 2976290 w 4282900"/>
                <a:gd name="connsiteY20" fmla="*/ 524033 h 5795027"/>
                <a:gd name="connsiteX0" fmla="*/ 4282900 w 4282900"/>
                <a:gd name="connsiteY0" fmla="*/ 2752557 h 5795027"/>
                <a:gd name="connsiteX1" fmla="*/ 4282900 w 4282900"/>
                <a:gd name="connsiteY1" fmla="*/ 3042471 h 5795027"/>
                <a:gd name="connsiteX2" fmla="*/ 4282900 w 4282900"/>
                <a:gd name="connsiteY2" fmla="*/ 3441681 h 5795027"/>
                <a:gd name="connsiteX3" fmla="*/ 4282900 w 4282900"/>
                <a:gd name="connsiteY3" fmla="*/ 3746068 h 5795027"/>
                <a:gd name="connsiteX4" fmla="*/ 3723546 w 4282900"/>
                <a:gd name="connsiteY4" fmla="*/ 4939455 h 5795027"/>
                <a:gd name="connsiteX5" fmla="*/ 2332829 w 4282900"/>
                <a:gd name="connsiteY5" fmla="*/ 5630311 h 5795027"/>
                <a:gd name="connsiteX6" fmla="*/ 2137940 w 4282900"/>
                <a:gd name="connsiteY6" fmla="*/ 5795027 h 5795027"/>
                <a:gd name="connsiteX7" fmla="*/ 1950069 w 4282900"/>
                <a:gd name="connsiteY7" fmla="*/ 5630311 h 5795027"/>
                <a:gd name="connsiteX8" fmla="*/ 559353 w 4282900"/>
                <a:gd name="connsiteY8" fmla="*/ 4939455 h 5795027"/>
                <a:gd name="connsiteX9" fmla="*/ 0 w 4282900"/>
                <a:gd name="connsiteY9" fmla="*/ 3746068 h 5795027"/>
                <a:gd name="connsiteX10" fmla="*/ 0 w 4282900"/>
                <a:gd name="connsiteY10" fmla="*/ 3441681 h 5795027"/>
                <a:gd name="connsiteX11" fmla="*/ 0 w 4282900"/>
                <a:gd name="connsiteY11" fmla="*/ 3042471 h 5795027"/>
                <a:gd name="connsiteX12" fmla="*/ 0 w 4282900"/>
                <a:gd name="connsiteY12" fmla="*/ 2752557 h 5795027"/>
                <a:gd name="connsiteX13" fmla="*/ 0 w 4282900"/>
                <a:gd name="connsiteY13" fmla="*/ 2231503 h 5795027"/>
                <a:gd name="connsiteX14" fmla="*/ 0 w 4282900"/>
                <a:gd name="connsiteY14" fmla="*/ 2048959 h 5795027"/>
                <a:gd name="connsiteX15" fmla="*/ 559354 w 4282900"/>
                <a:gd name="connsiteY15" fmla="*/ 855573 h 5795027"/>
                <a:gd name="connsiteX16" fmla="*/ 1950071 w 4282900"/>
                <a:gd name="connsiteY16" fmla="*/ 164715 h 5795027"/>
                <a:gd name="connsiteX17" fmla="*/ 2144960 w 4282900"/>
                <a:gd name="connsiteY17" fmla="*/ 0 h 5795027"/>
                <a:gd name="connsiteX18" fmla="*/ 2332832 w 4282900"/>
                <a:gd name="connsiteY18" fmla="*/ 164715 h 5795027"/>
                <a:gd name="connsiteX19" fmla="*/ 2976290 w 4282900"/>
                <a:gd name="connsiteY19" fmla="*/ 524033 h 5795027"/>
                <a:gd name="connsiteX0" fmla="*/ 4282900 w 4282900"/>
                <a:gd name="connsiteY0" fmla="*/ 3042471 h 5795027"/>
                <a:gd name="connsiteX1" fmla="*/ 4282900 w 4282900"/>
                <a:gd name="connsiteY1" fmla="*/ 3441681 h 5795027"/>
                <a:gd name="connsiteX2" fmla="*/ 4282900 w 4282900"/>
                <a:gd name="connsiteY2" fmla="*/ 3746068 h 5795027"/>
                <a:gd name="connsiteX3" fmla="*/ 3723546 w 4282900"/>
                <a:gd name="connsiteY3" fmla="*/ 4939455 h 5795027"/>
                <a:gd name="connsiteX4" fmla="*/ 2332829 w 4282900"/>
                <a:gd name="connsiteY4" fmla="*/ 5630311 h 5795027"/>
                <a:gd name="connsiteX5" fmla="*/ 2137940 w 4282900"/>
                <a:gd name="connsiteY5" fmla="*/ 5795027 h 5795027"/>
                <a:gd name="connsiteX6" fmla="*/ 1950069 w 4282900"/>
                <a:gd name="connsiteY6" fmla="*/ 5630311 h 5795027"/>
                <a:gd name="connsiteX7" fmla="*/ 559353 w 4282900"/>
                <a:gd name="connsiteY7" fmla="*/ 4939455 h 5795027"/>
                <a:gd name="connsiteX8" fmla="*/ 0 w 4282900"/>
                <a:gd name="connsiteY8" fmla="*/ 3746068 h 5795027"/>
                <a:gd name="connsiteX9" fmla="*/ 0 w 4282900"/>
                <a:gd name="connsiteY9" fmla="*/ 3441681 h 5795027"/>
                <a:gd name="connsiteX10" fmla="*/ 0 w 4282900"/>
                <a:gd name="connsiteY10" fmla="*/ 3042471 h 5795027"/>
                <a:gd name="connsiteX11" fmla="*/ 0 w 4282900"/>
                <a:gd name="connsiteY11" fmla="*/ 2752557 h 5795027"/>
                <a:gd name="connsiteX12" fmla="*/ 0 w 4282900"/>
                <a:gd name="connsiteY12" fmla="*/ 2231503 h 5795027"/>
                <a:gd name="connsiteX13" fmla="*/ 0 w 4282900"/>
                <a:gd name="connsiteY13" fmla="*/ 2048959 h 5795027"/>
                <a:gd name="connsiteX14" fmla="*/ 559354 w 4282900"/>
                <a:gd name="connsiteY14" fmla="*/ 855573 h 5795027"/>
                <a:gd name="connsiteX15" fmla="*/ 1950071 w 4282900"/>
                <a:gd name="connsiteY15" fmla="*/ 164715 h 5795027"/>
                <a:gd name="connsiteX16" fmla="*/ 2144960 w 4282900"/>
                <a:gd name="connsiteY16" fmla="*/ 0 h 5795027"/>
                <a:gd name="connsiteX17" fmla="*/ 2332832 w 4282900"/>
                <a:gd name="connsiteY17" fmla="*/ 164715 h 5795027"/>
                <a:gd name="connsiteX18" fmla="*/ 2976290 w 4282900"/>
                <a:gd name="connsiteY18" fmla="*/ 524033 h 5795027"/>
                <a:gd name="connsiteX0" fmla="*/ 4282900 w 4282900"/>
                <a:gd name="connsiteY0" fmla="*/ 3441681 h 5795027"/>
                <a:gd name="connsiteX1" fmla="*/ 4282900 w 4282900"/>
                <a:gd name="connsiteY1" fmla="*/ 3746068 h 5795027"/>
                <a:gd name="connsiteX2" fmla="*/ 3723546 w 4282900"/>
                <a:gd name="connsiteY2" fmla="*/ 4939455 h 5795027"/>
                <a:gd name="connsiteX3" fmla="*/ 2332829 w 4282900"/>
                <a:gd name="connsiteY3" fmla="*/ 5630311 h 5795027"/>
                <a:gd name="connsiteX4" fmla="*/ 2137940 w 4282900"/>
                <a:gd name="connsiteY4" fmla="*/ 5795027 h 5795027"/>
                <a:gd name="connsiteX5" fmla="*/ 1950069 w 4282900"/>
                <a:gd name="connsiteY5" fmla="*/ 5630311 h 5795027"/>
                <a:gd name="connsiteX6" fmla="*/ 559353 w 4282900"/>
                <a:gd name="connsiteY6" fmla="*/ 4939455 h 5795027"/>
                <a:gd name="connsiteX7" fmla="*/ 0 w 4282900"/>
                <a:gd name="connsiteY7" fmla="*/ 3746068 h 5795027"/>
                <a:gd name="connsiteX8" fmla="*/ 0 w 4282900"/>
                <a:gd name="connsiteY8" fmla="*/ 3441681 h 5795027"/>
                <a:gd name="connsiteX9" fmla="*/ 0 w 4282900"/>
                <a:gd name="connsiteY9" fmla="*/ 3042471 h 5795027"/>
                <a:gd name="connsiteX10" fmla="*/ 0 w 4282900"/>
                <a:gd name="connsiteY10" fmla="*/ 2752557 h 5795027"/>
                <a:gd name="connsiteX11" fmla="*/ 0 w 4282900"/>
                <a:gd name="connsiteY11" fmla="*/ 2231503 h 5795027"/>
                <a:gd name="connsiteX12" fmla="*/ 0 w 4282900"/>
                <a:gd name="connsiteY12" fmla="*/ 2048959 h 5795027"/>
                <a:gd name="connsiteX13" fmla="*/ 559354 w 4282900"/>
                <a:gd name="connsiteY13" fmla="*/ 855573 h 5795027"/>
                <a:gd name="connsiteX14" fmla="*/ 1950071 w 4282900"/>
                <a:gd name="connsiteY14" fmla="*/ 164715 h 5795027"/>
                <a:gd name="connsiteX15" fmla="*/ 2144960 w 4282900"/>
                <a:gd name="connsiteY15" fmla="*/ 0 h 5795027"/>
                <a:gd name="connsiteX16" fmla="*/ 2332832 w 4282900"/>
                <a:gd name="connsiteY16" fmla="*/ 164715 h 5795027"/>
                <a:gd name="connsiteX17" fmla="*/ 2976290 w 4282900"/>
                <a:gd name="connsiteY17" fmla="*/ 524033 h 5795027"/>
                <a:gd name="connsiteX0" fmla="*/ 4282900 w 4282900"/>
                <a:gd name="connsiteY0" fmla="*/ 3441681 h 5795027"/>
                <a:gd name="connsiteX1" fmla="*/ 3723546 w 4282900"/>
                <a:gd name="connsiteY1" fmla="*/ 4939455 h 5795027"/>
                <a:gd name="connsiteX2" fmla="*/ 2332829 w 4282900"/>
                <a:gd name="connsiteY2" fmla="*/ 5630311 h 5795027"/>
                <a:gd name="connsiteX3" fmla="*/ 2137940 w 4282900"/>
                <a:gd name="connsiteY3" fmla="*/ 5795027 h 5795027"/>
                <a:gd name="connsiteX4" fmla="*/ 1950069 w 4282900"/>
                <a:gd name="connsiteY4" fmla="*/ 5630311 h 5795027"/>
                <a:gd name="connsiteX5" fmla="*/ 559353 w 4282900"/>
                <a:gd name="connsiteY5" fmla="*/ 4939455 h 5795027"/>
                <a:gd name="connsiteX6" fmla="*/ 0 w 4282900"/>
                <a:gd name="connsiteY6" fmla="*/ 3746068 h 5795027"/>
                <a:gd name="connsiteX7" fmla="*/ 0 w 4282900"/>
                <a:gd name="connsiteY7" fmla="*/ 3441681 h 5795027"/>
                <a:gd name="connsiteX8" fmla="*/ 0 w 4282900"/>
                <a:gd name="connsiteY8" fmla="*/ 3042471 h 5795027"/>
                <a:gd name="connsiteX9" fmla="*/ 0 w 4282900"/>
                <a:gd name="connsiteY9" fmla="*/ 2752557 h 5795027"/>
                <a:gd name="connsiteX10" fmla="*/ 0 w 4282900"/>
                <a:gd name="connsiteY10" fmla="*/ 2231503 h 5795027"/>
                <a:gd name="connsiteX11" fmla="*/ 0 w 4282900"/>
                <a:gd name="connsiteY11" fmla="*/ 2048959 h 5795027"/>
                <a:gd name="connsiteX12" fmla="*/ 559354 w 4282900"/>
                <a:gd name="connsiteY12" fmla="*/ 855573 h 5795027"/>
                <a:gd name="connsiteX13" fmla="*/ 1950071 w 4282900"/>
                <a:gd name="connsiteY13" fmla="*/ 164715 h 5795027"/>
                <a:gd name="connsiteX14" fmla="*/ 2144960 w 4282900"/>
                <a:gd name="connsiteY14" fmla="*/ 0 h 5795027"/>
                <a:gd name="connsiteX15" fmla="*/ 2332832 w 4282900"/>
                <a:gd name="connsiteY15" fmla="*/ 164715 h 5795027"/>
                <a:gd name="connsiteX16" fmla="*/ 2976290 w 4282900"/>
                <a:gd name="connsiteY16" fmla="*/ 524033 h 5795027"/>
                <a:gd name="connsiteX0" fmla="*/ 3723546 w 3723546"/>
                <a:gd name="connsiteY0" fmla="*/ 4939455 h 5795027"/>
                <a:gd name="connsiteX1" fmla="*/ 2332829 w 3723546"/>
                <a:gd name="connsiteY1" fmla="*/ 5630311 h 5795027"/>
                <a:gd name="connsiteX2" fmla="*/ 2137940 w 3723546"/>
                <a:gd name="connsiteY2" fmla="*/ 5795027 h 5795027"/>
                <a:gd name="connsiteX3" fmla="*/ 1950069 w 3723546"/>
                <a:gd name="connsiteY3" fmla="*/ 5630311 h 5795027"/>
                <a:gd name="connsiteX4" fmla="*/ 559353 w 3723546"/>
                <a:gd name="connsiteY4" fmla="*/ 4939455 h 5795027"/>
                <a:gd name="connsiteX5" fmla="*/ 0 w 3723546"/>
                <a:gd name="connsiteY5" fmla="*/ 3746068 h 5795027"/>
                <a:gd name="connsiteX6" fmla="*/ 0 w 3723546"/>
                <a:gd name="connsiteY6" fmla="*/ 3441681 h 5795027"/>
                <a:gd name="connsiteX7" fmla="*/ 0 w 3723546"/>
                <a:gd name="connsiteY7" fmla="*/ 3042471 h 5795027"/>
                <a:gd name="connsiteX8" fmla="*/ 0 w 3723546"/>
                <a:gd name="connsiteY8" fmla="*/ 2752557 h 5795027"/>
                <a:gd name="connsiteX9" fmla="*/ 0 w 3723546"/>
                <a:gd name="connsiteY9" fmla="*/ 2231503 h 5795027"/>
                <a:gd name="connsiteX10" fmla="*/ 0 w 3723546"/>
                <a:gd name="connsiteY10" fmla="*/ 2048959 h 5795027"/>
                <a:gd name="connsiteX11" fmla="*/ 559354 w 3723546"/>
                <a:gd name="connsiteY11" fmla="*/ 855573 h 5795027"/>
                <a:gd name="connsiteX12" fmla="*/ 1950071 w 3723546"/>
                <a:gd name="connsiteY12" fmla="*/ 164715 h 5795027"/>
                <a:gd name="connsiteX13" fmla="*/ 2144960 w 3723546"/>
                <a:gd name="connsiteY13" fmla="*/ 0 h 5795027"/>
                <a:gd name="connsiteX14" fmla="*/ 2332832 w 3723546"/>
                <a:gd name="connsiteY14" fmla="*/ 164715 h 5795027"/>
                <a:gd name="connsiteX15" fmla="*/ 2976290 w 3723546"/>
                <a:gd name="connsiteY15" fmla="*/ 524033 h 5795027"/>
                <a:gd name="connsiteX0" fmla="*/ 3723546 w 3723546"/>
                <a:gd name="connsiteY0" fmla="*/ 4939455 h 5795027"/>
                <a:gd name="connsiteX1" fmla="*/ 2989878 w 3723546"/>
                <a:gd name="connsiteY1" fmla="*/ 5266109 h 5795027"/>
                <a:gd name="connsiteX2" fmla="*/ 2332829 w 3723546"/>
                <a:gd name="connsiteY2" fmla="*/ 5630311 h 5795027"/>
                <a:gd name="connsiteX3" fmla="*/ 2137940 w 3723546"/>
                <a:gd name="connsiteY3" fmla="*/ 5795027 h 5795027"/>
                <a:gd name="connsiteX4" fmla="*/ 1950069 w 3723546"/>
                <a:gd name="connsiteY4" fmla="*/ 5630311 h 5795027"/>
                <a:gd name="connsiteX5" fmla="*/ 559353 w 3723546"/>
                <a:gd name="connsiteY5" fmla="*/ 4939455 h 5795027"/>
                <a:gd name="connsiteX6" fmla="*/ 0 w 3723546"/>
                <a:gd name="connsiteY6" fmla="*/ 3746068 h 5795027"/>
                <a:gd name="connsiteX7" fmla="*/ 0 w 3723546"/>
                <a:gd name="connsiteY7" fmla="*/ 3441681 h 5795027"/>
                <a:gd name="connsiteX8" fmla="*/ 0 w 3723546"/>
                <a:gd name="connsiteY8" fmla="*/ 3042471 h 5795027"/>
                <a:gd name="connsiteX9" fmla="*/ 0 w 3723546"/>
                <a:gd name="connsiteY9" fmla="*/ 2752557 h 5795027"/>
                <a:gd name="connsiteX10" fmla="*/ 0 w 3723546"/>
                <a:gd name="connsiteY10" fmla="*/ 2231503 h 5795027"/>
                <a:gd name="connsiteX11" fmla="*/ 0 w 3723546"/>
                <a:gd name="connsiteY11" fmla="*/ 2048959 h 5795027"/>
                <a:gd name="connsiteX12" fmla="*/ 559354 w 3723546"/>
                <a:gd name="connsiteY12" fmla="*/ 855573 h 5795027"/>
                <a:gd name="connsiteX13" fmla="*/ 1950071 w 3723546"/>
                <a:gd name="connsiteY13" fmla="*/ 164715 h 5795027"/>
                <a:gd name="connsiteX14" fmla="*/ 2144960 w 3723546"/>
                <a:gd name="connsiteY14" fmla="*/ 0 h 5795027"/>
                <a:gd name="connsiteX15" fmla="*/ 2332832 w 3723546"/>
                <a:gd name="connsiteY15" fmla="*/ 164715 h 5795027"/>
                <a:gd name="connsiteX16" fmla="*/ 2976290 w 3723546"/>
                <a:gd name="connsiteY16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87296"/>
                <a:gd name="connsiteY0" fmla="*/ 5266109 h 5795027"/>
                <a:gd name="connsiteX1" fmla="*/ 2332829 w 2987296"/>
                <a:gd name="connsiteY1" fmla="*/ 5630311 h 5795027"/>
                <a:gd name="connsiteX2" fmla="*/ 2137940 w 2987296"/>
                <a:gd name="connsiteY2" fmla="*/ 5795027 h 5795027"/>
                <a:gd name="connsiteX3" fmla="*/ 1950069 w 2987296"/>
                <a:gd name="connsiteY3" fmla="*/ 5630311 h 5795027"/>
                <a:gd name="connsiteX4" fmla="*/ 559353 w 2987296"/>
                <a:gd name="connsiteY4" fmla="*/ 4939455 h 5795027"/>
                <a:gd name="connsiteX5" fmla="*/ 0 w 2987296"/>
                <a:gd name="connsiteY5" fmla="*/ 3746068 h 5795027"/>
                <a:gd name="connsiteX6" fmla="*/ 0 w 2987296"/>
                <a:gd name="connsiteY6" fmla="*/ 3441681 h 5795027"/>
                <a:gd name="connsiteX7" fmla="*/ 0 w 2987296"/>
                <a:gd name="connsiteY7" fmla="*/ 3042471 h 5795027"/>
                <a:gd name="connsiteX8" fmla="*/ 0 w 2987296"/>
                <a:gd name="connsiteY8" fmla="*/ 2752557 h 5795027"/>
                <a:gd name="connsiteX9" fmla="*/ 0 w 2987296"/>
                <a:gd name="connsiteY9" fmla="*/ 2231503 h 5795027"/>
                <a:gd name="connsiteX10" fmla="*/ 0 w 2987296"/>
                <a:gd name="connsiteY10" fmla="*/ 2048959 h 5795027"/>
                <a:gd name="connsiteX11" fmla="*/ 559354 w 2987296"/>
                <a:gd name="connsiteY11" fmla="*/ 855573 h 5795027"/>
                <a:gd name="connsiteX12" fmla="*/ 1950071 w 2987296"/>
                <a:gd name="connsiteY12" fmla="*/ 164715 h 5795027"/>
                <a:gd name="connsiteX13" fmla="*/ 2144960 w 2987296"/>
                <a:gd name="connsiteY13" fmla="*/ 0 h 5795027"/>
                <a:gd name="connsiteX14" fmla="*/ 2332832 w 2987296"/>
                <a:gd name="connsiteY14" fmla="*/ 164715 h 5795027"/>
                <a:gd name="connsiteX15" fmla="*/ 2987296 w 2987296"/>
                <a:gd name="connsiteY15" fmla="*/ 557051 h 57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87296" h="5795027">
                  <a:moveTo>
                    <a:pt x="2955049" y="5266109"/>
                  </a:moveTo>
                  <a:cubicBezTo>
                    <a:pt x="2737194" y="5332489"/>
                    <a:pt x="2474819" y="554215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lnTo>
                    <a:pt x="2144960" y="0"/>
                  </a:lnTo>
                  <a:lnTo>
                    <a:pt x="2332832" y="164715"/>
                  </a:lnTo>
                  <a:cubicBezTo>
                    <a:pt x="2471387" y="252054"/>
                    <a:pt x="2755510" y="441908"/>
                    <a:pt x="2987296" y="557051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9B263D-CDF8-431B-A5D1-9687649138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31030" y="866253"/>
            <a:ext cx="2222769" cy="531071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B6B9BE-E660-4F3A-ABA1-86667DC133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866253"/>
            <a:ext cx="8164286" cy="5310710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082700-F509-4302-AE0E-6CC56401A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03BD63-5B0C-4FB3-8434-8EA1A84F2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F3E9EB-019B-4F03-8147-D6CBA6B1E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7991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024287-C9B9-48AC-8E4D-A282DE2F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34C9A2-75A7-4164-B3B8-E6A9D60BA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BE73CE-2859-4D49-A9EC-26AF3FBDF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A5ED585-FEBB-4DAD-84C0-97BEE6C360C3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F6AC352-A720-4DB3-87CA-A33B0607CA2F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2658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31C13-CF9D-4E82-A5B4-91008DCD2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C06FD2-89E8-4415-ADF7-22F4A4C259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0CBBFF-8889-497F-B4CA-A031E8DD3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E78DAF-985B-4BB4-ADA9-02EA979F1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10DBC-42B5-46AB-B36A-B39128E69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027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1B6E7-01C8-4375-B7C7-596CD1199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83229"/>
            <a:ext cx="8214179" cy="330313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441675-8F3E-47CC-9573-D853C506D5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295900"/>
            <a:ext cx="8214179" cy="79375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419F49-690E-49EC-BD41-75A18C9E3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C9E70-1401-468E-97DE-4255CA222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ABE14C-9127-4582-A006-2AEA93AF7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78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34DF9-FA60-4E7B-BDE8-C0F9AFE63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7F1133-890E-4E96-AEDD-0F921E26F5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6745" y="2250798"/>
            <a:ext cx="4445899" cy="37526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4763B4-4987-4303-9640-54B67DD75E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97174" y="2250798"/>
            <a:ext cx="4445899" cy="37526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94AAD8-D444-410E-98EC-47076908F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72F01E-6867-4604-8B58-F65BCC820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543D87-0EC8-43C7-9D1B-46DB52129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776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605AE-70FD-4CEE-BDFB-D5C0A3D35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745" y="960120"/>
            <a:ext cx="9196928" cy="106070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9091E2-4532-4D16-827E-4DB0688FD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7153" y="2062842"/>
            <a:ext cx="4445899" cy="78189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2B53BE-9EDA-4D07-A042-0D101FAB9A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6745" y="2882837"/>
            <a:ext cx="4446642" cy="334379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DFDFC1-7510-4F8E-A831-ABA33D977A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25280" y="2062842"/>
            <a:ext cx="4467794" cy="78189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2A42F0-9A48-4946-8BA8-394CBF01A0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24868" y="2882837"/>
            <a:ext cx="4468541" cy="334379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0FC563-D319-494F-AA63-0BDF1D25E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42F4FE-433A-42F6-8A73-AD843352B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575352-FC7F-4BA8-940F-2F920C280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093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B3FB5-4B13-4412-9F42-62450D6AA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C87ECA-0E5D-4DD2-B664-DF351875F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E2406B-A925-466A-AF79-D0A4E0EA4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61B050-D381-4E1A-88DD-361F0EE9D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281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8BF592-6A15-4999-ACFA-A535A113B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19EFC1-AD45-4610-8FC6-2058F55E4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3DF506-CFF9-4BD2-8D76-337792779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737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77674-EAFF-4CAE-A685-8AEA617D0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94014"/>
            <a:ext cx="3932237" cy="143691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B3A185-E15D-46FD-A4FB-709A8B5D0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94014"/>
            <a:ext cx="6172200" cy="476703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4086F7-5F48-40D6-B4E3-1347EA21B0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18012"/>
            <a:ext cx="3932237" cy="32509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F4FC41-0A32-438D-9A47-F932AB492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F0F85D-CB6B-48E8-B56F-81472CE94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6E120E-E239-4B93-AC67-210D23BD2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254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1F02C-5A08-45D4-AFE1-8EF0E6DEC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65120"/>
            <a:ext cx="3932237" cy="146580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2EF863-20E6-4CF9-A179-0A2A52E5F3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ECFB1A-5B7E-45DA-9713-0CD8E3121F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18014"/>
            <a:ext cx="3932237" cy="325097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EFD67F-901E-4423-A48F-41F00ECA5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B04982-0749-4F34-A4DB-DDC12BD4B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B38447-AEAF-40D9-B3D3-94404C144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788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206359A-F1E3-49EE-BBC2-40888C4A3628}"/>
              </a:ext>
            </a:extLst>
          </p:cNvPr>
          <p:cNvGrpSpPr/>
          <p:nvPr/>
        </p:nvGrpSpPr>
        <p:grpSpPr>
          <a:xfrm>
            <a:off x="9265700" y="2026"/>
            <a:ext cx="2926300" cy="5030922"/>
            <a:chOff x="9265700" y="2026"/>
            <a:chExt cx="2926300" cy="5030922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ED90C42-6A0F-48E8-BF96-7D3E2A395EC7}"/>
                </a:ext>
              </a:extLst>
            </p:cNvPr>
            <p:cNvSpPr/>
            <p:nvPr/>
          </p:nvSpPr>
          <p:spPr>
            <a:xfrm>
              <a:off x="9326904" y="2026"/>
              <a:ext cx="2249810" cy="2294745"/>
            </a:xfrm>
            <a:custGeom>
              <a:avLst/>
              <a:gdLst>
                <a:gd name="connsiteX0" fmla="*/ 49162 w 2249810"/>
                <a:gd name="connsiteY0" fmla="*/ 0 h 2294745"/>
                <a:gd name="connsiteX1" fmla="*/ 2200648 w 2249810"/>
                <a:gd name="connsiteY1" fmla="*/ 0 h 2294745"/>
                <a:gd name="connsiteX2" fmla="*/ 2210105 w 2249810"/>
                <a:gd name="connsiteY2" fmla="*/ 23601 h 2294745"/>
                <a:gd name="connsiteX3" fmla="*/ 2249810 w 2249810"/>
                <a:gd name="connsiteY3" fmla="*/ 326934 h 2294745"/>
                <a:gd name="connsiteX4" fmla="*/ 2249810 w 2249810"/>
                <a:gd name="connsiteY4" fmla="*/ 422824 h 2294745"/>
                <a:gd name="connsiteX5" fmla="*/ 2249810 w 2249810"/>
                <a:gd name="connsiteY5" fmla="*/ 696534 h 2294745"/>
                <a:gd name="connsiteX6" fmla="*/ 2249810 w 2249810"/>
                <a:gd name="connsiteY6" fmla="*/ 848826 h 2294745"/>
                <a:gd name="connsiteX7" fmla="*/ 2249810 w 2249810"/>
                <a:gd name="connsiteY7" fmla="*/ 1058531 h 2294745"/>
                <a:gd name="connsiteX8" fmla="*/ 2249810 w 2249810"/>
                <a:gd name="connsiteY8" fmla="*/ 1218426 h 2294745"/>
                <a:gd name="connsiteX9" fmla="*/ 1955981 w 2249810"/>
                <a:gd name="connsiteY9" fmla="*/ 1845313 h 2294745"/>
                <a:gd name="connsiteX10" fmla="*/ 1225437 w 2249810"/>
                <a:gd name="connsiteY10" fmla="*/ 2208220 h 2294745"/>
                <a:gd name="connsiteX11" fmla="*/ 1123061 w 2249810"/>
                <a:gd name="connsiteY11" fmla="*/ 2294745 h 2294745"/>
                <a:gd name="connsiteX12" fmla="*/ 1024372 w 2249810"/>
                <a:gd name="connsiteY12" fmla="*/ 2208220 h 2294745"/>
                <a:gd name="connsiteX13" fmla="*/ 293828 w 2249810"/>
                <a:gd name="connsiteY13" fmla="*/ 1845313 h 2294745"/>
                <a:gd name="connsiteX14" fmla="*/ 0 w 2249810"/>
                <a:gd name="connsiteY14" fmla="*/ 1218426 h 2294745"/>
                <a:gd name="connsiteX15" fmla="*/ 0 w 2249810"/>
                <a:gd name="connsiteY15" fmla="*/ 1058531 h 2294745"/>
                <a:gd name="connsiteX16" fmla="*/ 0 w 2249810"/>
                <a:gd name="connsiteY16" fmla="*/ 848826 h 2294745"/>
                <a:gd name="connsiteX17" fmla="*/ 0 w 2249810"/>
                <a:gd name="connsiteY17" fmla="*/ 696534 h 2294745"/>
                <a:gd name="connsiteX18" fmla="*/ 0 w 2249810"/>
                <a:gd name="connsiteY18" fmla="*/ 422824 h 2294745"/>
                <a:gd name="connsiteX19" fmla="*/ 0 w 2249810"/>
                <a:gd name="connsiteY19" fmla="*/ 326934 h 2294745"/>
                <a:gd name="connsiteX20" fmla="*/ 39705 w 2249810"/>
                <a:gd name="connsiteY20" fmla="*/ 23601 h 229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49810" h="2294745">
                  <a:moveTo>
                    <a:pt x="49162" y="0"/>
                  </a:moveTo>
                  <a:lnTo>
                    <a:pt x="2200648" y="0"/>
                  </a:lnTo>
                  <a:lnTo>
                    <a:pt x="2210105" y="23601"/>
                  </a:lnTo>
                  <a:cubicBezTo>
                    <a:pt x="2236898" y="106934"/>
                    <a:pt x="2249810" y="205568"/>
                    <a:pt x="2249810" y="326934"/>
                  </a:cubicBezTo>
                  <a:lnTo>
                    <a:pt x="2249810" y="422824"/>
                  </a:lnTo>
                  <a:lnTo>
                    <a:pt x="2249810" y="696534"/>
                  </a:lnTo>
                  <a:lnTo>
                    <a:pt x="2249810" y="848826"/>
                  </a:lnTo>
                  <a:lnTo>
                    <a:pt x="2249810" y="1058531"/>
                  </a:lnTo>
                  <a:lnTo>
                    <a:pt x="2249810" y="1218426"/>
                  </a:lnTo>
                  <a:cubicBezTo>
                    <a:pt x="2249810" y="1542068"/>
                    <a:pt x="2157989" y="1704061"/>
                    <a:pt x="1955981" y="1845313"/>
                  </a:cubicBezTo>
                  <a:cubicBezTo>
                    <a:pt x="1745898" y="1967026"/>
                    <a:pt x="1470144" y="2019115"/>
                    <a:pt x="1225437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8" y="1845313"/>
                  </a:cubicBezTo>
                  <a:cubicBezTo>
                    <a:pt x="91820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4"/>
                  </a:lnTo>
                  <a:cubicBezTo>
                    <a:pt x="0" y="205568"/>
                    <a:pt x="12912" y="106934"/>
                    <a:pt x="39705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DA0863A-55F7-4EB0-9451-F3EE4D65DBDB}"/>
                </a:ext>
              </a:extLst>
            </p:cNvPr>
            <p:cNvSpPr/>
            <p:nvPr/>
          </p:nvSpPr>
          <p:spPr>
            <a:xfrm>
              <a:off x="10597154" y="1907348"/>
              <a:ext cx="1594846" cy="3044131"/>
            </a:xfrm>
            <a:custGeom>
              <a:avLst/>
              <a:gdLst>
                <a:gd name="connsiteX0" fmla="*/ 1126749 w 1594846"/>
                <a:gd name="connsiteY0" fmla="*/ 0 h 3044131"/>
                <a:gd name="connsiteX1" fmla="*/ 1225438 w 1594846"/>
                <a:gd name="connsiteY1" fmla="*/ 86525 h 3044131"/>
                <a:gd name="connsiteX2" fmla="*/ 1413279 w 1594846"/>
                <a:gd name="connsiteY2" fmla="*/ 205892 h 3044131"/>
                <a:gd name="connsiteX3" fmla="*/ 1594846 w 1594846"/>
                <a:gd name="connsiteY3" fmla="*/ 289191 h 3044131"/>
                <a:gd name="connsiteX4" fmla="*/ 1594846 w 1594846"/>
                <a:gd name="connsiteY4" fmla="*/ 2754939 h 3044131"/>
                <a:gd name="connsiteX5" fmla="*/ 1413277 w 1594846"/>
                <a:gd name="connsiteY5" fmla="*/ 2838239 h 3044131"/>
                <a:gd name="connsiteX6" fmla="*/ 1225436 w 1594846"/>
                <a:gd name="connsiteY6" fmla="*/ 2957606 h 3044131"/>
                <a:gd name="connsiteX7" fmla="*/ 1123061 w 1594846"/>
                <a:gd name="connsiteY7" fmla="*/ 3044131 h 3044131"/>
                <a:gd name="connsiteX8" fmla="*/ 1024372 w 1594846"/>
                <a:gd name="connsiteY8" fmla="*/ 2957606 h 3044131"/>
                <a:gd name="connsiteX9" fmla="*/ 293828 w 1594846"/>
                <a:gd name="connsiteY9" fmla="*/ 2594699 h 3044131"/>
                <a:gd name="connsiteX10" fmla="*/ 0 w 1594846"/>
                <a:gd name="connsiteY10" fmla="*/ 1967812 h 3044131"/>
                <a:gd name="connsiteX11" fmla="*/ 0 w 1594846"/>
                <a:gd name="connsiteY11" fmla="*/ 1807917 h 3044131"/>
                <a:gd name="connsiteX12" fmla="*/ 0 w 1594846"/>
                <a:gd name="connsiteY12" fmla="*/ 1598212 h 3044131"/>
                <a:gd name="connsiteX13" fmla="*/ 0 w 1594846"/>
                <a:gd name="connsiteY13" fmla="*/ 1445920 h 3044131"/>
                <a:gd name="connsiteX14" fmla="*/ 0 w 1594846"/>
                <a:gd name="connsiteY14" fmla="*/ 1172210 h 3044131"/>
                <a:gd name="connsiteX15" fmla="*/ 0 w 1594846"/>
                <a:gd name="connsiteY15" fmla="*/ 1076320 h 3044131"/>
                <a:gd name="connsiteX16" fmla="*/ 293829 w 1594846"/>
                <a:gd name="connsiteY16" fmla="*/ 449433 h 3044131"/>
                <a:gd name="connsiteX17" fmla="*/ 1024374 w 1594846"/>
                <a:gd name="connsiteY17" fmla="*/ 86525 h 304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4846" h="3044131">
                  <a:moveTo>
                    <a:pt x="1126749" y="0"/>
                  </a:moveTo>
                  <a:lnTo>
                    <a:pt x="1225438" y="86525"/>
                  </a:lnTo>
                  <a:cubicBezTo>
                    <a:pt x="1286615" y="133801"/>
                    <a:pt x="1349732" y="172514"/>
                    <a:pt x="1413279" y="205892"/>
                  </a:cubicBezTo>
                  <a:lnTo>
                    <a:pt x="1594846" y="289191"/>
                  </a:lnTo>
                  <a:lnTo>
                    <a:pt x="1594846" y="2754939"/>
                  </a:lnTo>
                  <a:lnTo>
                    <a:pt x="1413277" y="2838239"/>
                  </a:lnTo>
                  <a:cubicBezTo>
                    <a:pt x="1349730" y="2871617"/>
                    <a:pt x="1286613" y="2910330"/>
                    <a:pt x="1225436" y="2957606"/>
                  </a:cubicBezTo>
                  <a:lnTo>
                    <a:pt x="1123061" y="3044131"/>
                  </a:lnTo>
                  <a:lnTo>
                    <a:pt x="1024372" y="2957606"/>
                  </a:lnTo>
                  <a:cubicBezTo>
                    <a:pt x="779664" y="2768501"/>
                    <a:pt x="503910" y="2716412"/>
                    <a:pt x="293828" y="2594699"/>
                  </a:cubicBezTo>
                  <a:cubicBezTo>
                    <a:pt x="91820" y="2453447"/>
                    <a:pt x="0" y="2291454"/>
                    <a:pt x="0" y="1967812"/>
                  </a:cubicBezTo>
                  <a:lnTo>
                    <a:pt x="0" y="1807917"/>
                  </a:lnTo>
                  <a:lnTo>
                    <a:pt x="0" y="1598212"/>
                  </a:lnTo>
                  <a:lnTo>
                    <a:pt x="0" y="1445920"/>
                  </a:lnTo>
                  <a:lnTo>
                    <a:pt x="0" y="1172210"/>
                  </a:lnTo>
                  <a:lnTo>
                    <a:pt x="0" y="1076320"/>
                  </a:lnTo>
                  <a:cubicBezTo>
                    <a:pt x="0" y="752678"/>
                    <a:pt x="91821" y="590684"/>
                    <a:pt x="293829" y="449433"/>
                  </a:cubicBezTo>
                  <a:cubicBezTo>
                    <a:pt x="503912" y="327719"/>
                    <a:pt x="779665" y="275630"/>
                    <a:pt x="1024374" y="86525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FE7CFE2-40F6-44B2-8AAD-0C384EEFCF7E}"/>
                </a:ext>
              </a:extLst>
            </p:cNvPr>
            <p:cNvSpPr/>
            <p:nvPr/>
          </p:nvSpPr>
          <p:spPr>
            <a:xfrm>
              <a:off x="9265700" y="7622"/>
              <a:ext cx="2372219" cy="2371961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4282900 w 4447989"/>
                <a:gd name="connsiteY0" fmla="*/ 2048959 h 5795027"/>
                <a:gd name="connsiteX1" fmla="*/ 4282900 w 4447989"/>
                <a:gd name="connsiteY1" fmla="*/ 2231503 h 5795027"/>
                <a:gd name="connsiteX2" fmla="*/ 4282900 w 4447989"/>
                <a:gd name="connsiteY2" fmla="*/ 2752557 h 5795027"/>
                <a:gd name="connsiteX3" fmla="*/ 4282900 w 4447989"/>
                <a:gd name="connsiteY3" fmla="*/ 3042471 h 5795027"/>
                <a:gd name="connsiteX4" fmla="*/ 4282900 w 4447989"/>
                <a:gd name="connsiteY4" fmla="*/ 3441681 h 5795027"/>
                <a:gd name="connsiteX5" fmla="*/ 4282900 w 4447989"/>
                <a:gd name="connsiteY5" fmla="*/ 3746068 h 5795027"/>
                <a:gd name="connsiteX6" fmla="*/ 3723546 w 4447989"/>
                <a:gd name="connsiteY6" fmla="*/ 4939455 h 5795027"/>
                <a:gd name="connsiteX7" fmla="*/ 2332829 w 4447989"/>
                <a:gd name="connsiteY7" fmla="*/ 5630311 h 5795027"/>
                <a:gd name="connsiteX8" fmla="*/ 2137940 w 4447989"/>
                <a:gd name="connsiteY8" fmla="*/ 5795027 h 5795027"/>
                <a:gd name="connsiteX9" fmla="*/ 1950069 w 4447989"/>
                <a:gd name="connsiteY9" fmla="*/ 5630311 h 5795027"/>
                <a:gd name="connsiteX10" fmla="*/ 559353 w 4447989"/>
                <a:gd name="connsiteY10" fmla="*/ 4939455 h 5795027"/>
                <a:gd name="connsiteX11" fmla="*/ 0 w 4447989"/>
                <a:gd name="connsiteY11" fmla="*/ 3746068 h 5795027"/>
                <a:gd name="connsiteX12" fmla="*/ 0 w 4447989"/>
                <a:gd name="connsiteY12" fmla="*/ 3441681 h 5795027"/>
                <a:gd name="connsiteX13" fmla="*/ 0 w 4447989"/>
                <a:gd name="connsiteY13" fmla="*/ 3042471 h 5795027"/>
                <a:gd name="connsiteX14" fmla="*/ 0 w 4447989"/>
                <a:gd name="connsiteY14" fmla="*/ 2752557 h 5795027"/>
                <a:gd name="connsiteX15" fmla="*/ 0 w 4447989"/>
                <a:gd name="connsiteY15" fmla="*/ 2231503 h 5795027"/>
                <a:gd name="connsiteX16" fmla="*/ 0 w 4447989"/>
                <a:gd name="connsiteY16" fmla="*/ 2048959 h 5795027"/>
                <a:gd name="connsiteX17" fmla="*/ 559354 w 4447989"/>
                <a:gd name="connsiteY17" fmla="*/ 855573 h 5795027"/>
                <a:gd name="connsiteX18" fmla="*/ 1950071 w 4447989"/>
                <a:gd name="connsiteY18" fmla="*/ 164715 h 5795027"/>
                <a:gd name="connsiteX19" fmla="*/ 2144960 w 4447989"/>
                <a:gd name="connsiteY19" fmla="*/ 0 h 5795027"/>
                <a:gd name="connsiteX20" fmla="*/ 2332832 w 4447989"/>
                <a:gd name="connsiteY20" fmla="*/ 164715 h 5795027"/>
                <a:gd name="connsiteX21" fmla="*/ 3723546 w 4447989"/>
                <a:gd name="connsiteY21" fmla="*/ 855573 h 5795027"/>
                <a:gd name="connsiteX22" fmla="*/ 4447989 w 4447989"/>
                <a:gd name="connsiteY22" fmla="*/ 2214048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82900"/>
                <a:gd name="connsiteY0" fmla="*/ 1519558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92243"/>
                <a:gd name="connsiteY0" fmla="*/ 1519558 h 5795027"/>
                <a:gd name="connsiteX1" fmla="*/ 4282900 w 4292243"/>
                <a:gd name="connsiteY1" fmla="*/ 2231503 h 5795027"/>
                <a:gd name="connsiteX2" fmla="*/ 4282900 w 4292243"/>
                <a:gd name="connsiteY2" fmla="*/ 2752557 h 5795027"/>
                <a:gd name="connsiteX3" fmla="*/ 4282900 w 4292243"/>
                <a:gd name="connsiteY3" fmla="*/ 3042471 h 5795027"/>
                <a:gd name="connsiteX4" fmla="*/ 4282900 w 4292243"/>
                <a:gd name="connsiteY4" fmla="*/ 3441681 h 5795027"/>
                <a:gd name="connsiteX5" fmla="*/ 4282900 w 4292243"/>
                <a:gd name="connsiteY5" fmla="*/ 3746068 h 5795027"/>
                <a:gd name="connsiteX6" fmla="*/ 3723546 w 4292243"/>
                <a:gd name="connsiteY6" fmla="*/ 4939455 h 5795027"/>
                <a:gd name="connsiteX7" fmla="*/ 2332829 w 4292243"/>
                <a:gd name="connsiteY7" fmla="*/ 5630311 h 5795027"/>
                <a:gd name="connsiteX8" fmla="*/ 2137940 w 4292243"/>
                <a:gd name="connsiteY8" fmla="*/ 5795027 h 5795027"/>
                <a:gd name="connsiteX9" fmla="*/ 1950069 w 4292243"/>
                <a:gd name="connsiteY9" fmla="*/ 5630311 h 5795027"/>
                <a:gd name="connsiteX10" fmla="*/ 559353 w 4292243"/>
                <a:gd name="connsiteY10" fmla="*/ 4939455 h 5795027"/>
                <a:gd name="connsiteX11" fmla="*/ 0 w 4292243"/>
                <a:gd name="connsiteY11" fmla="*/ 3746068 h 5795027"/>
                <a:gd name="connsiteX12" fmla="*/ 0 w 4292243"/>
                <a:gd name="connsiteY12" fmla="*/ 3441681 h 5795027"/>
                <a:gd name="connsiteX13" fmla="*/ 0 w 4292243"/>
                <a:gd name="connsiteY13" fmla="*/ 3042471 h 5795027"/>
                <a:gd name="connsiteX14" fmla="*/ 0 w 4292243"/>
                <a:gd name="connsiteY14" fmla="*/ 2752557 h 5795027"/>
                <a:gd name="connsiteX15" fmla="*/ 0 w 4292243"/>
                <a:gd name="connsiteY15" fmla="*/ 2231503 h 5795027"/>
                <a:gd name="connsiteX16" fmla="*/ 0 w 4292243"/>
                <a:gd name="connsiteY16" fmla="*/ 2048959 h 5795027"/>
                <a:gd name="connsiteX17" fmla="*/ 559354 w 4292243"/>
                <a:gd name="connsiteY17" fmla="*/ 855573 h 5795027"/>
                <a:gd name="connsiteX18" fmla="*/ 1950071 w 4292243"/>
                <a:gd name="connsiteY18" fmla="*/ 164715 h 5795027"/>
                <a:gd name="connsiteX19" fmla="*/ 2144960 w 4292243"/>
                <a:gd name="connsiteY19" fmla="*/ 0 h 5795027"/>
                <a:gd name="connsiteX20" fmla="*/ 2332832 w 4292243"/>
                <a:gd name="connsiteY20" fmla="*/ 164715 h 5795027"/>
                <a:gd name="connsiteX21" fmla="*/ 3723546 w 4292243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2144960 w 4282900"/>
                <a:gd name="connsiteY18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64279 w 4282900"/>
                <a:gd name="connsiteY17" fmla="*/ 1516418 h 5795027"/>
                <a:gd name="connsiteX18" fmla="*/ 559354 w 4282900"/>
                <a:gd name="connsiteY18" fmla="*/ 855573 h 5795027"/>
                <a:gd name="connsiteX19" fmla="*/ 2144960 w 4282900"/>
                <a:gd name="connsiteY19" fmla="*/ 0 h 5795027"/>
                <a:gd name="connsiteX0" fmla="*/ 4213242 w 4282900"/>
                <a:gd name="connsiteY0" fmla="*/ 657020 h 4939454"/>
                <a:gd name="connsiteX1" fmla="*/ 4282900 w 4282900"/>
                <a:gd name="connsiteY1" fmla="*/ 1375930 h 4939454"/>
                <a:gd name="connsiteX2" fmla="*/ 4282900 w 4282900"/>
                <a:gd name="connsiteY2" fmla="*/ 1896984 h 4939454"/>
                <a:gd name="connsiteX3" fmla="*/ 4282900 w 4282900"/>
                <a:gd name="connsiteY3" fmla="*/ 2186898 h 4939454"/>
                <a:gd name="connsiteX4" fmla="*/ 4282900 w 4282900"/>
                <a:gd name="connsiteY4" fmla="*/ 2586108 h 4939454"/>
                <a:gd name="connsiteX5" fmla="*/ 4282900 w 4282900"/>
                <a:gd name="connsiteY5" fmla="*/ 2890495 h 4939454"/>
                <a:gd name="connsiteX6" fmla="*/ 3723546 w 4282900"/>
                <a:gd name="connsiteY6" fmla="*/ 4083882 h 4939454"/>
                <a:gd name="connsiteX7" fmla="*/ 2332829 w 4282900"/>
                <a:gd name="connsiteY7" fmla="*/ 4774738 h 4939454"/>
                <a:gd name="connsiteX8" fmla="*/ 2137940 w 4282900"/>
                <a:gd name="connsiteY8" fmla="*/ 4939454 h 4939454"/>
                <a:gd name="connsiteX9" fmla="*/ 1950069 w 4282900"/>
                <a:gd name="connsiteY9" fmla="*/ 4774738 h 4939454"/>
                <a:gd name="connsiteX10" fmla="*/ 559353 w 4282900"/>
                <a:gd name="connsiteY10" fmla="*/ 4083882 h 4939454"/>
                <a:gd name="connsiteX11" fmla="*/ 0 w 4282900"/>
                <a:gd name="connsiteY11" fmla="*/ 2890495 h 4939454"/>
                <a:gd name="connsiteX12" fmla="*/ 0 w 4282900"/>
                <a:gd name="connsiteY12" fmla="*/ 2586108 h 4939454"/>
                <a:gd name="connsiteX13" fmla="*/ 0 w 4282900"/>
                <a:gd name="connsiteY13" fmla="*/ 2186898 h 4939454"/>
                <a:gd name="connsiteX14" fmla="*/ 0 w 4282900"/>
                <a:gd name="connsiteY14" fmla="*/ 1896984 h 4939454"/>
                <a:gd name="connsiteX15" fmla="*/ 0 w 4282900"/>
                <a:gd name="connsiteY15" fmla="*/ 1375930 h 4939454"/>
                <a:gd name="connsiteX16" fmla="*/ 0 w 4282900"/>
                <a:gd name="connsiteY16" fmla="*/ 1193386 h 4939454"/>
                <a:gd name="connsiteX17" fmla="*/ 64279 w 4282900"/>
                <a:gd name="connsiteY17" fmla="*/ 660845 h 4939454"/>
                <a:gd name="connsiteX18" fmla="*/ 559354 w 4282900"/>
                <a:gd name="connsiteY18" fmla="*/ 0 h 493945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2900" h="4282434">
                  <a:moveTo>
                    <a:pt x="4213242" y="0"/>
                  </a:moveTo>
                  <a:cubicBezTo>
                    <a:pt x="4294511" y="306972"/>
                    <a:pt x="4271290" y="481595"/>
                    <a:pt x="4282900" y="718910"/>
                  </a:cubicBezTo>
                  <a:lnTo>
                    <a:pt x="4282900" y="1239964"/>
                  </a:lnTo>
                  <a:lnTo>
                    <a:pt x="4282900" y="1529878"/>
                  </a:lnTo>
                  <a:lnTo>
                    <a:pt x="4282900" y="1929088"/>
                  </a:lnTo>
                  <a:lnTo>
                    <a:pt x="4282900" y="2233475"/>
                  </a:lnTo>
                  <a:cubicBezTo>
                    <a:pt x="4282900" y="2849584"/>
                    <a:pt x="4108103" y="3157966"/>
                    <a:pt x="3723546" y="3426862"/>
                  </a:cubicBezTo>
                  <a:cubicBezTo>
                    <a:pt x="3323617" y="3658565"/>
                    <a:pt x="2798672" y="3757725"/>
                    <a:pt x="2332829" y="4117718"/>
                  </a:cubicBezTo>
                  <a:lnTo>
                    <a:pt x="2137940" y="4282434"/>
                  </a:lnTo>
                  <a:lnTo>
                    <a:pt x="1950069" y="4117718"/>
                  </a:lnTo>
                  <a:cubicBezTo>
                    <a:pt x="1484225" y="3757725"/>
                    <a:pt x="959280" y="3658565"/>
                    <a:pt x="559353" y="3426862"/>
                  </a:cubicBezTo>
                  <a:cubicBezTo>
                    <a:pt x="174796" y="3157966"/>
                    <a:pt x="0" y="2849584"/>
                    <a:pt x="0" y="2233475"/>
                  </a:cubicBezTo>
                  <a:lnTo>
                    <a:pt x="0" y="1929088"/>
                  </a:lnTo>
                  <a:lnTo>
                    <a:pt x="0" y="1529878"/>
                  </a:lnTo>
                  <a:lnTo>
                    <a:pt x="0" y="1239964"/>
                  </a:lnTo>
                  <a:lnTo>
                    <a:pt x="0" y="718910"/>
                  </a:lnTo>
                  <a:lnTo>
                    <a:pt x="0" y="536366"/>
                  </a:lnTo>
                  <a:cubicBezTo>
                    <a:pt x="10713" y="417185"/>
                    <a:pt x="19813" y="133066"/>
                    <a:pt x="64279" y="3825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F0D6A17-AA80-4608-8660-8D1587A17704}"/>
                </a:ext>
              </a:extLst>
            </p:cNvPr>
            <p:cNvSpPr/>
            <p:nvPr/>
          </p:nvSpPr>
          <p:spPr>
            <a:xfrm>
              <a:off x="10536649" y="1823190"/>
              <a:ext cx="1654608" cy="3209758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2976290 w 4282900"/>
                <a:gd name="connsiteY2" fmla="*/ 524033 h 5795027"/>
                <a:gd name="connsiteX3" fmla="*/ 3723546 w 4282900"/>
                <a:gd name="connsiteY3" fmla="*/ 855573 h 5795027"/>
                <a:gd name="connsiteX4" fmla="*/ 4282900 w 4282900"/>
                <a:gd name="connsiteY4" fmla="*/ 2048959 h 5795027"/>
                <a:gd name="connsiteX5" fmla="*/ 4282900 w 4282900"/>
                <a:gd name="connsiteY5" fmla="*/ 2231503 h 5795027"/>
                <a:gd name="connsiteX6" fmla="*/ 4282900 w 4282900"/>
                <a:gd name="connsiteY6" fmla="*/ 2752557 h 5795027"/>
                <a:gd name="connsiteX7" fmla="*/ 4282900 w 4282900"/>
                <a:gd name="connsiteY7" fmla="*/ 3042471 h 5795027"/>
                <a:gd name="connsiteX8" fmla="*/ 4282900 w 4282900"/>
                <a:gd name="connsiteY8" fmla="*/ 3441681 h 5795027"/>
                <a:gd name="connsiteX9" fmla="*/ 4282900 w 4282900"/>
                <a:gd name="connsiteY9" fmla="*/ 3746068 h 5795027"/>
                <a:gd name="connsiteX10" fmla="*/ 3723546 w 4282900"/>
                <a:gd name="connsiteY10" fmla="*/ 4939455 h 5795027"/>
                <a:gd name="connsiteX11" fmla="*/ 2332829 w 4282900"/>
                <a:gd name="connsiteY11" fmla="*/ 5630311 h 5795027"/>
                <a:gd name="connsiteX12" fmla="*/ 2137940 w 4282900"/>
                <a:gd name="connsiteY12" fmla="*/ 5795027 h 5795027"/>
                <a:gd name="connsiteX13" fmla="*/ 1950069 w 4282900"/>
                <a:gd name="connsiteY13" fmla="*/ 5630311 h 5795027"/>
                <a:gd name="connsiteX14" fmla="*/ 559353 w 4282900"/>
                <a:gd name="connsiteY14" fmla="*/ 4939455 h 5795027"/>
                <a:gd name="connsiteX15" fmla="*/ 0 w 4282900"/>
                <a:gd name="connsiteY15" fmla="*/ 3746068 h 5795027"/>
                <a:gd name="connsiteX16" fmla="*/ 0 w 4282900"/>
                <a:gd name="connsiteY16" fmla="*/ 3441681 h 5795027"/>
                <a:gd name="connsiteX17" fmla="*/ 0 w 4282900"/>
                <a:gd name="connsiteY17" fmla="*/ 3042471 h 5795027"/>
                <a:gd name="connsiteX18" fmla="*/ 0 w 4282900"/>
                <a:gd name="connsiteY18" fmla="*/ 2752557 h 5795027"/>
                <a:gd name="connsiteX19" fmla="*/ 0 w 4282900"/>
                <a:gd name="connsiteY19" fmla="*/ 2231503 h 5795027"/>
                <a:gd name="connsiteX20" fmla="*/ 0 w 4282900"/>
                <a:gd name="connsiteY20" fmla="*/ 2048959 h 5795027"/>
                <a:gd name="connsiteX21" fmla="*/ 559354 w 4282900"/>
                <a:gd name="connsiteY21" fmla="*/ 855573 h 5795027"/>
                <a:gd name="connsiteX22" fmla="*/ 1950071 w 4282900"/>
                <a:gd name="connsiteY22" fmla="*/ 164715 h 5795027"/>
                <a:gd name="connsiteX23" fmla="*/ 2144960 w 4282900"/>
                <a:gd name="connsiteY23" fmla="*/ 0 h 5795027"/>
                <a:gd name="connsiteX0" fmla="*/ 3723546 w 4282900"/>
                <a:gd name="connsiteY0" fmla="*/ 855573 h 5795027"/>
                <a:gd name="connsiteX1" fmla="*/ 4282900 w 4282900"/>
                <a:gd name="connsiteY1" fmla="*/ 2048959 h 5795027"/>
                <a:gd name="connsiteX2" fmla="*/ 4282900 w 4282900"/>
                <a:gd name="connsiteY2" fmla="*/ 2231503 h 5795027"/>
                <a:gd name="connsiteX3" fmla="*/ 4282900 w 4282900"/>
                <a:gd name="connsiteY3" fmla="*/ 2752557 h 5795027"/>
                <a:gd name="connsiteX4" fmla="*/ 4282900 w 4282900"/>
                <a:gd name="connsiteY4" fmla="*/ 3042471 h 5795027"/>
                <a:gd name="connsiteX5" fmla="*/ 4282900 w 4282900"/>
                <a:gd name="connsiteY5" fmla="*/ 3441681 h 5795027"/>
                <a:gd name="connsiteX6" fmla="*/ 4282900 w 4282900"/>
                <a:gd name="connsiteY6" fmla="*/ 3746068 h 5795027"/>
                <a:gd name="connsiteX7" fmla="*/ 3723546 w 4282900"/>
                <a:gd name="connsiteY7" fmla="*/ 4939455 h 5795027"/>
                <a:gd name="connsiteX8" fmla="*/ 2332829 w 4282900"/>
                <a:gd name="connsiteY8" fmla="*/ 5630311 h 5795027"/>
                <a:gd name="connsiteX9" fmla="*/ 2137940 w 4282900"/>
                <a:gd name="connsiteY9" fmla="*/ 5795027 h 5795027"/>
                <a:gd name="connsiteX10" fmla="*/ 1950069 w 4282900"/>
                <a:gd name="connsiteY10" fmla="*/ 5630311 h 5795027"/>
                <a:gd name="connsiteX11" fmla="*/ 559353 w 4282900"/>
                <a:gd name="connsiteY11" fmla="*/ 4939455 h 5795027"/>
                <a:gd name="connsiteX12" fmla="*/ 0 w 4282900"/>
                <a:gd name="connsiteY12" fmla="*/ 3746068 h 5795027"/>
                <a:gd name="connsiteX13" fmla="*/ 0 w 4282900"/>
                <a:gd name="connsiteY13" fmla="*/ 3441681 h 5795027"/>
                <a:gd name="connsiteX14" fmla="*/ 0 w 4282900"/>
                <a:gd name="connsiteY14" fmla="*/ 3042471 h 5795027"/>
                <a:gd name="connsiteX15" fmla="*/ 0 w 4282900"/>
                <a:gd name="connsiteY15" fmla="*/ 2752557 h 5795027"/>
                <a:gd name="connsiteX16" fmla="*/ 0 w 4282900"/>
                <a:gd name="connsiteY16" fmla="*/ 2231503 h 5795027"/>
                <a:gd name="connsiteX17" fmla="*/ 0 w 4282900"/>
                <a:gd name="connsiteY17" fmla="*/ 2048959 h 5795027"/>
                <a:gd name="connsiteX18" fmla="*/ 559354 w 4282900"/>
                <a:gd name="connsiteY18" fmla="*/ 855573 h 5795027"/>
                <a:gd name="connsiteX19" fmla="*/ 1950071 w 4282900"/>
                <a:gd name="connsiteY19" fmla="*/ 164715 h 5795027"/>
                <a:gd name="connsiteX20" fmla="*/ 2144960 w 4282900"/>
                <a:gd name="connsiteY20" fmla="*/ 0 h 5795027"/>
                <a:gd name="connsiteX21" fmla="*/ 2332832 w 4282900"/>
                <a:gd name="connsiteY21" fmla="*/ 164715 h 5795027"/>
                <a:gd name="connsiteX22" fmla="*/ 2976290 w 4282900"/>
                <a:gd name="connsiteY22" fmla="*/ 524033 h 5795027"/>
                <a:gd name="connsiteX23" fmla="*/ 3888635 w 4282900"/>
                <a:gd name="connsiteY23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22" fmla="*/ 3888635 w 4282900"/>
                <a:gd name="connsiteY22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0" fmla="*/ 4282900 w 4282900"/>
                <a:gd name="connsiteY0" fmla="*/ 2231503 h 5795027"/>
                <a:gd name="connsiteX1" fmla="*/ 4282900 w 4282900"/>
                <a:gd name="connsiteY1" fmla="*/ 2752557 h 5795027"/>
                <a:gd name="connsiteX2" fmla="*/ 4282900 w 4282900"/>
                <a:gd name="connsiteY2" fmla="*/ 3042471 h 5795027"/>
                <a:gd name="connsiteX3" fmla="*/ 4282900 w 4282900"/>
                <a:gd name="connsiteY3" fmla="*/ 3441681 h 5795027"/>
                <a:gd name="connsiteX4" fmla="*/ 4282900 w 4282900"/>
                <a:gd name="connsiteY4" fmla="*/ 3746068 h 5795027"/>
                <a:gd name="connsiteX5" fmla="*/ 3723546 w 4282900"/>
                <a:gd name="connsiteY5" fmla="*/ 4939455 h 5795027"/>
                <a:gd name="connsiteX6" fmla="*/ 2332829 w 4282900"/>
                <a:gd name="connsiteY6" fmla="*/ 5630311 h 5795027"/>
                <a:gd name="connsiteX7" fmla="*/ 2137940 w 4282900"/>
                <a:gd name="connsiteY7" fmla="*/ 5795027 h 5795027"/>
                <a:gd name="connsiteX8" fmla="*/ 1950069 w 4282900"/>
                <a:gd name="connsiteY8" fmla="*/ 5630311 h 5795027"/>
                <a:gd name="connsiteX9" fmla="*/ 559353 w 4282900"/>
                <a:gd name="connsiteY9" fmla="*/ 4939455 h 5795027"/>
                <a:gd name="connsiteX10" fmla="*/ 0 w 4282900"/>
                <a:gd name="connsiteY10" fmla="*/ 3746068 h 5795027"/>
                <a:gd name="connsiteX11" fmla="*/ 0 w 4282900"/>
                <a:gd name="connsiteY11" fmla="*/ 3441681 h 5795027"/>
                <a:gd name="connsiteX12" fmla="*/ 0 w 4282900"/>
                <a:gd name="connsiteY12" fmla="*/ 3042471 h 5795027"/>
                <a:gd name="connsiteX13" fmla="*/ 0 w 4282900"/>
                <a:gd name="connsiteY13" fmla="*/ 2752557 h 5795027"/>
                <a:gd name="connsiteX14" fmla="*/ 0 w 4282900"/>
                <a:gd name="connsiteY14" fmla="*/ 2231503 h 5795027"/>
                <a:gd name="connsiteX15" fmla="*/ 0 w 4282900"/>
                <a:gd name="connsiteY15" fmla="*/ 2048959 h 5795027"/>
                <a:gd name="connsiteX16" fmla="*/ 559354 w 4282900"/>
                <a:gd name="connsiteY16" fmla="*/ 855573 h 5795027"/>
                <a:gd name="connsiteX17" fmla="*/ 1950071 w 4282900"/>
                <a:gd name="connsiteY17" fmla="*/ 164715 h 5795027"/>
                <a:gd name="connsiteX18" fmla="*/ 2144960 w 4282900"/>
                <a:gd name="connsiteY18" fmla="*/ 0 h 5795027"/>
                <a:gd name="connsiteX19" fmla="*/ 2332832 w 4282900"/>
                <a:gd name="connsiteY19" fmla="*/ 164715 h 5795027"/>
                <a:gd name="connsiteX20" fmla="*/ 2976290 w 4282900"/>
                <a:gd name="connsiteY20" fmla="*/ 524033 h 5795027"/>
                <a:gd name="connsiteX0" fmla="*/ 4282900 w 4282900"/>
                <a:gd name="connsiteY0" fmla="*/ 2752557 h 5795027"/>
                <a:gd name="connsiteX1" fmla="*/ 4282900 w 4282900"/>
                <a:gd name="connsiteY1" fmla="*/ 3042471 h 5795027"/>
                <a:gd name="connsiteX2" fmla="*/ 4282900 w 4282900"/>
                <a:gd name="connsiteY2" fmla="*/ 3441681 h 5795027"/>
                <a:gd name="connsiteX3" fmla="*/ 4282900 w 4282900"/>
                <a:gd name="connsiteY3" fmla="*/ 3746068 h 5795027"/>
                <a:gd name="connsiteX4" fmla="*/ 3723546 w 4282900"/>
                <a:gd name="connsiteY4" fmla="*/ 4939455 h 5795027"/>
                <a:gd name="connsiteX5" fmla="*/ 2332829 w 4282900"/>
                <a:gd name="connsiteY5" fmla="*/ 5630311 h 5795027"/>
                <a:gd name="connsiteX6" fmla="*/ 2137940 w 4282900"/>
                <a:gd name="connsiteY6" fmla="*/ 5795027 h 5795027"/>
                <a:gd name="connsiteX7" fmla="*/ 1950069 w 4282900"/>
                <a:gd name="connsiteY7" fmla="*/ 5630311 h 5795027"/>
                <a:gd name="connsiteX8" fmla="*/ 559353 w 4282900"/>
                <a:gd name="connsiteY8" fmla="*/ 4939455 h 5795027"/>
                <a:gd name="connsiteX9" fmla="*/ 0 w 4282900"/>
                <a:gd name="connsiteY9" fmla="*/ 3746068 h 5795027"/>
                <a:gd name="connsiteX10" fmla="*/ 0 w 4282900"/>
                <a:gd name="connsiteY10" fmla="*/ 3441681 h 5795027"/>
                <a:gd name="connsiteX11" fmla="*/ 0 w 4282900"/>
                <a:gd name="connsiteY11" fmla="*/ 3042471 h 5795027"/>
                <a:gd name="connsiteX12" fmla="*/ 0 w 4282900"/>
                <a:gd name="connsiteY12" fmla="*/ 2752557 h 5795027"/>
                <a:gd name="connsiteX13" fmla="*/ 0 w 4282900"/>
                <a:gd name="connsiteY13" fmla="*/ 2231503 h 5795027"/>
                <a:gd name="connsiteX14" fmla="*/ 0 w 4282900"/>
                <a:gd name="connsiteY14" fmla="*/ 2048959 h 5795027"/>
                <a:gd name="connsiteX15" fmla="*/ 559354 w 4282900"/>
                <a:gd name="connsiteY15" fmla="*/ 855573 h 5795027"/>
                <a:gd name="connsiteX16" fmla="*/ 1950071 w 4282900"/>
                <a:gd name="connsiteY16" fmla="*/ 164715 h 5795027"/>
                <a:gd name="connsiteX17" fmla="*/ 2144960 w 4282900"/>
                <a:gd name="connsiteY17" fmla="*/ 0 h 5795027"/>
                <a:gd name="connsiteX18" fmla="*/ 2332832 w 4282900"/>
                <a:gd name="connsiteY18" fmla="*/ 164715 h 5795027"/>
                <a:gd name="connsiteX19" fmla="*/ 2976290 w 4282900"/>
                <a:gd name="connsiteY19" fmla="*/ 524033 h 5795027"/>
                <a:gd name="connsiteX0" fmla="*/ 4282900 w 4282900"/>
                <a:gd name="connsiteY0" fmla="*/ 3042471 h 5795027"/>
                <a:gd name="connsiteX1" fmla="*/ 4282900 w 4282900"/>
                <a:gd name="connsiteY1" fmla="*/ 3441681 h 5795027"/>
                <a:gd name="connsiteX2" fmla="*/ 4282900 w 4282900"/>
                <a:gd name="connsiteY2" fmla="*/ 3746068 h 5795027"/>
                <a:gd name="connsiteX3" fmla="*/ 3723546 w 4282900"/>
                <a:gd name="connsiteY3" fmla="*/ 4939455 h 5795027"/>
                <a:gd name="connsiteX4" fmla="*/ 2332829 w 4282900"/>
                <a:gd name="connsiteY4" fmla="*/ 5630311 h 5795027"/>
                <a:gd name="connsiteX5" fmla="*/ 2137940 w 4282900"/>
                <a:gd name="connsiteY5" fmla="*/ 5795027 h 5795027"/>
                <a:gd name="connsiteX6" fmla="*/ 1950069 w 4282900"/>
                <a:gd name="connsiteY6" fmla="*/ 5630311 h 5795027"/>
                <a:gd name="connsiteX7" fmla="*/ 559353 w 4282900"/>
                <a:gd name="connsiteY7" fmla="*/ 4939455 h 5795027"/>
                <a:gd name="connsiteX8" fmla="*/ 0 w 4282900"/>
                <a:gd name="connsiteY8" fmla="*/ 3746068 h 5795027"/>
                <a:gd name="connsiteX9" fmla="*/ 0 w 4282900"/>
                <a:gd name="connsiteY9" fmla="*/ 3441681 h 5795027"/>
                <a:gd name="connsiteX10" fmla="*/ 0 w 4282900"/>
                <a:gd name="connsiteY10" fmla="*/ 3042471 h 5795027"/>
                <a:gd name="connsiteX11" fmla="*/ 0 w 4282900"/>
                <a:gd name="connsiteY11" fmla="*/ 2752557 h 5795027"/>
                <a:gd name="connsiteX12" fmla="*/ 0 w 4282900"/>
                <a:gd name="connsiteY12" fmla="*/ 2231503 h 5795027"/>
                <a:gd name="connsiteX13" fmla="*/ 0 w 4282900"/>
                <a:gd name="connsiteY13" fmla="*/ 2048959 h 5795027"/>
                <a:gd name="connsiteX14" fmla="*/ 559354 w 4282900"/>
                <a:gd name="connsiteY14" fmla="*/ 855573 h 5795027"/>
                <a:gd name="connsiteX15" fmla="*/ 1950071 w 4282900"/>
                <a:gd name="connsiteY15" fmla="*/ 164715 h 5795027"/>
                <a:gd name="connsiteX16" fmla="*/ 2144960 w 4282900"/>
                <a:gd name="connsiteY16" fmla="*/ 0 h 5795027"/>
                <a:gd name="connsiteX17" fmla="*/ 2332832 w 4282900"/>
                <a:gd name="connsiteY17" fmla="*/ 164715 h 5795027"/>
                <a:gd name="connsiteX18" fmla="*/ 2976290 w 4282900"/>
                <a:gd name="connsiteY18" fmla="*/ 524033 h 5795027"/>
                <a:gd name="connsiteX0" fmla="*/ 4282900 w 4282900"/>
                <a:gd name="connsiteY0" fmla="*/ 3441681 h 5795027"/>
                <a:gd name="connsiteX1" fmla="*/ 4282900 w 4282900"/>
                <a:gd name="connsiteY1" fmla="*/ 3746068 h 5795027"/>
                <a:gd name="connsiteX2" fmla="*/ 3723546 w 4282900"/>
                <a:gd name="connsiteY2" fmla="*/ 4939455 h 5795027"/>
                <a:gd name="connsiteX3" fmla="*/ 2332829 w 4282900"/>
                <a:gd name="connsiteY3" fmla="*/ 5630311 h 5795027"/>
                <a:gd name="connsiteX4" fmla="*/ 2137940 w 4282900"/>
                <a:gd name="connsiteY4" fmla="*/ 5795027 h 5795027"/>
                <a:gd name="connsiteX5" fmla="*/ 1950069 w 4282900"/>
                <a:gd name="connsiteY5" fmla="*/ 5630311 h 5795027"/>
                <a:gd name="connsiteX6" fmla="*/ 559353 w 4282900"/>
                <a:gd name="connsiteY6" fmla="*/ 4939455 h 5795027"/>
                <a:gd name="connsiteX7" fmla="*/ 0 w 4282900"/>
                <a:gd name="connsiteY7" fmla="*/ 3746068 h 5795027"/>
                <a:gd name="connsiteX8" fmla="*/ 0 w 4282900"/>
                <a:gd name="connsiteY8" fmla="*/ 3441681 h 5795027"/>
                <a:gd name="connsiteX9" fmla="*/ 0 w 4282900"/>
                <a:gd name="connsiteY9" fmla="*/ 3042471 h 5795027"/>
                <a:gd name="connsiteX10" fmla="*/ 0 w 4282900"/>
                <a:gd name="connsiteY10" fmla="*/ 2752557 h 5795027"/>
                <a:gd name="connsiteX11" fmla="*/ 0 w 4282900"/>
                <a:gd name="connsiteY11" fmla="*/ 2231503 h 5795027"/>
                <a:gd name="connsiteX12" fmla="*/ 0 w 4282900"/>
                <a:gd name="connsiteY12" fmla="*/ 2048959 h 5795027"/>
                <a:gd name="connsiteX13" fmla="*/ 559354 w 4282900"/>
                <a:gd name="connsiteY13" fmla="*/ 855573 h 5795027"/>
                <a:gd name="connsiteX14" fmla="*/ 1950071 w 4282900"/>
                <a:gd name="connsiteY14" fmla="*/ 164715 h 5795027"/>
                <a:gd name="connsiteX15" fmla="*/ 2144960 w 4282900"/>
                <a:gd name="connsiteY15" fmla="*/ 0 h 5795027"/>
                <a:gd name="connsiteX16" fmla="*/ 2332832 w 4282900"/>
                <a:gd name="connsiteY16" fmla="*/ 164715 h 5795027"/>
                <a:gd name="connsiteX17" fmla="*/ 2976290 w 4282900"/>
                <a:gd name="connsiteY17" fmla="*/ 524033 h 5795027"/>
                <a:gd name="connsiteX0" fmla="*/ 4282900 w 4282900"/>
                <a:gd name="connsiteY0" fmla="*/ 3441681 h 5795027"/>
                <a:gd name="connsiteX1" fmla="*/ 3723546 w 4282900"/>
                <a:gd name="connsiteY1" fmla="*/ 4939455 h 5795027"/>
                <a:gd name="connsiteX2" fmla="*/ 2332829 w 4282900"/>
                <a:gd name="connsiteY2" fmla="*/ 5630311 h 5795027"/>
                <a:gd name="connsiteX3" fmla="*/ 2137940 w 4282900"/>
                <a:gd name="connsiteY3" fmla="*/ 5795027 h 5795027"/>
                <a:gd name="connsiteX4" fmla="*/ 1950069 w 4282900"/>
                <a:gd name="connsiteY4" fmla="*/ 5630311 h 5795027"/>
                <a:gd name="connsiteX5" fmla="*/ 559353 w 4282900"/>
                <a:gd name="connsiteY5" fmla="*/ 4939455 h 5795027"/>
                <a:gd name="connsiteX6" fmla="*/ 0 w 4282900"/>
                <a:gd name="connsiteY6" fmla="*/ 3746068 h 5795027"/>
                <a:gd name="connsiteX7" fmla="*/ 0 w 4282900"/>
                <a:gd name="connsiteY7" fmla="*/ 3441681 h 5795027"/>
                <a:gd name="connsiteX8" fmla="*/ 0 w 4282900"/>
                <a:gd name="connsiteY8" fmla="*/ 3042471 h 5795027"/>
                <a:gd name="connsiteX9" fmla="*/ 0 w 4282900"/>
                <a:gd name="connsiteY9" fmla="*/ 2752557 h 5795027"/>
                <a:gd name="connsiteX10" fmla="*/ 0 w 4282900"/>
                <a:gd name="connsiteY10" fmla="*/ 2231503 h 5795027"/>
                <a:gd name="connsiteX11" fmla="*/ 0 w 4282900"/>
                <a:gd name="connsiteY11" fmla="*/ 2048959 h 5795027"/>
                <a:gd name="connsiteX12" fmla="*/ 559354 w 4282900"/>
                <a:gd name="connsiteY12" fmla="*/ 855573 h 5795027"/>
                <a:gd name="connsiteX13" fmla="*/ 1950071 w 4282900"/>
                <a:gd name="connsiteY13" fmla="*/ 164715 h 5795027"/>
                <a:gd name="connsiteX14" fmla="*/ 2144960 w 4282900"/>
                <a:gd name="connsiteY14" fmla="*/ 0 h 5795027"/>
                <a:gd name="connsiteX15" fmla="*/ 2332832 w 4282900"/>
                <a:gd name="connsiteY15" fmla="*/ 164715 h 5795027"/>
                <a:gd name="connsiteX16" fmla="*/ 2976290 w 4282900"/>
                <a:gd name="connsiteY16" fmla="*/ 524033 h 5795027"/>
                <a:gd name="connsiteX0" fmla="*/ 3723546 w 3723546"/>
                <a:gd name="connsiteY0" fmla="*/ 4939455 h 5795027"/>
                <a:gd name="connsiteX1" fmla="*/ 2332829 w 3723546"/>
                <a:gd name="connsiteY1" fmla="*/ 5630311 h 5795027"/>
                <a:gd name="connsiteX2" fmla="*/ 2137940 w 3723546"/>
                <a:gd name="connsiteY2" fmla="*/ 5795027 h 5795027"/>
                <a:gd name="connsiteX3" fmla="*/ 1950069 w 3723546"/>
                <a:gd name="connsiteY3" fmla="*/ 5630311 h 5795027"/>
                <a:gd name="connsiteX4" fmla="*/ 559353 w 3723546"/>
                <a:gd name="connsiteY4" fmla="*/ 4939455 h 5795027"/>
                <a:gd name="connsiteX5" fmla="*/ 0 w 3723546"/>
                <a:gd name="connsiteY5" fmla="*/ 3746068 h 5795027"/>
                <a:gd name="connsiteX6" fmla="*/ 0 w 3723546"/>
                <a:gd name="connsiteY6" fmla="*/ 3441681 h 5795027"/>
                <a:gd name="connsiteX7" fmla="*/ 0 w 3723546"/>
                <a:gd name="connsiteY7" fmla="*/ 3042471 h 5795027"/>
                <a:gd name="connsiteX8" fmla="*/ 0 w 3723546"/>
                <a:gd name="connsiteY8" fmla="*/ 2752557 h 5795027"/>
                <a:gd name="connsiteX9" fmla="*/ 0 w 3723546"/>
                <a:gd name="connsiteY9" fmla="*/ 2231503 h 5795027"/>
                <a:gd name="connsiteX10" fmla="*/ 0 w 3723546"/>
                <a:gd name="connsiteY10" fmla="*/ 2048959 h 5795027"/>
                <a:gd name="connsiteX11" fmla="*/ 559354 w 3723546"/>
                <a:gd name="connsiteY11" fmla="*/ 855573 h 5795027"/>
                <a:gd name="connsiteX12" fmla="*/ 1950071 w 3723546"/>
                <a:gd name="connsiteY12" fmla="*/ 164715 h 5795027"/>
                <a:gd name="connsiteX13" fmla="*/ 2144960 w 3723546"/>
                <a:gd name="connsiteY13" fmla="*/ 0 h 5795027"/>
                <a:gd name="connsiteX14" fmla="*/ 2332832 w 3723546"/>
                <a:gd name="connsiteY14" fmla="*/ 164715 h 5795027"/>
                <a:gd name="connsiteX15" fmla="*/ 2976290 w 3723546"/>
                <a:gd name="connsiteY15" fmla="*/ 524033 h 5795027"/>
                <a:gd name="connsiteX0" fmla="*/ 3723546 w 3723546"/>
                <a:gd name="connsiteY0" fmla="*/ 4939455 h 5795027"/>
                <a:gd name="connsiteX1" fmla="*/ 2989878 w 3723546"/>
                <a:gd name="connsiteY1" fmla="*/ 5266109 h 5795027"/>
                <a:gd name="connsiteX2" fmla="*/ 2332829 w 3723546"/>
                <a:gd name="connsiteY2" fmla="*/ 5630311 h 5795027"/>
                <a:gd name="connsiteX3" fmla="*/ 2137940 w 3723546"/>
                <a:gd name="connsiteY3" fmla="*/ 5795027 h 5795027"/>
                <a:gd name="connsiteX4" fmla="*/ 1950069 w 3723546"/>
                <a:gd name="connsiteY4" fmla="*/ 5630311 h 5795027"/>
                <a:gd name="connsiteX5" fmla="*/ 559353 w 3723546"/>
                <a:gd name="connsiteY5" fmla="*/ 4939455 h 5795027"/>
                <a:gd name="connsiteX6" fmla="*/ 0 w 3723546"/>
                <a:gd name="connsiteY6" fmla="*/ 3746068 h 5795027"/>
                <a:gd name="connsiteX7" fmla="*/ 0 w 3723546"/>
                <a:gd name="connsiteY7" fmla="*/ 3441681 h 5795027"/>
                <a:gd name="connsiteX8" fmla="*/ 0 w 3723546"/>
                <a:gd name="connsiteY8" fmla="*/ 3042471 h 5795027"/>
                <a:gd name="connsiteX9" fmla="*/ 0 w 3723546"/>
                <a:gd name="connsiteY9" fmla="*/ 2752557 h 5795027"/>
                <a:gd name="connsiteX10" fmla="*/ 0 w 3723546"/>
                <a:gd name="connsiteY10" fmla="*/ 2231503 h 5795027"/>
                <a:gd name="connsiteX11" fmla="*/ 0 w 3723546"/>
                <a:gd name="connsiteY11" fmla="*/ 2048959 h 5795027"/>
                <a:gd name="connsiteX12" fmla="*/ 559354 w 3723546"/>
                <a:gd name="connsiteY12" fmla="*/ 855573 h 5795027"/>
                <a:gd name="connsiteX13" fmla="*/ 1950071 w 3723546"/>
                <a:gd name="connsiteY13" fmla="*/ 164715 h 5795027"/>
                <a:gd name="connsiteX14" fmla="*/ 2144960 w 3723546"/>
                <a:gd name="connsiteY14" fmla="*/ 0 h 5795027"/>
                <a:gd name="connsiteX15" fmla="*/ 2332832 w 3723546"/>
                <a:gd name="connsiteY15" fmla="*/ 164715 h 5795027"/>
                <a:gd name="connsiteX16" fmla="*/ 2976290 w 3723546"/>
                <a:gd name="connsiteY16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87296"/>
                <a:gd name="connsiteY0" fmla="*/ 5266109 h 5795027"/>
                <a:gd name="connsiteX1" fmla="*/ 2332829 w 2987296"/>
                <a:gd name="connsiteY1" fmla="*/ 5630311 h 5795027"/>
                <a:gd name="connsiteX2" fmla="*/ 2137940 w 2987296"/>
                <a:gd name="connsiteY2" fmla="*/ 5795027 h 5795027"/>
                <a:gd name="connsiteX3" fmla="*/ 1950069 w 2987296"/>
                <a:gd name="connsiteY3" fmla="*/ 5630311 h 5795027"/>
                <a:gd name="connsiteX4" fmla="*/ 559353 w 2987296"/>
                <a:gd name="connsiteY4" fmla="*/ 4939455 h 5795027"/>
                <a:gd name="connsiteX5" fmla="*/ 0 w 2987296"/>
                <a:gd name="connsiteY5" fmla="*/ 3746068 h 5795027"/>
                <a:gd name="connsiteX6" fmla="*/ 0 w 2987296"/>
                <a:gd name="connsiteY6" fmla="*/ 3441681 h 5795027"/>
                <a:gd name="connsiteX7" fmla="*/ 0 w 2987296"/>
                <a:gd name="connsiteY7" fmla="*/ 3042471 h 5795027"/>
                <a:gd name="connsiteX8" fmla="*/ 0 w 2987296"/>
                <a:gd name="connsiteY8" fmla="*/ 2752557 h 5795027"/>
                <a:gd name="connsiteX9" fmla="*/ 0 w 2987296"/>
                <a:gd name="connsiteY9" fmla="*/ 2231503 h 5795027"/>
                <a:gd name="connsiteX10" fmla="*/ 0 w 2987296"/>
                <a:gd name="connsiteY10" fmla="*/ 2048959 h 5795027"/>
                <a:gd name="connsiteX11" fmla="*/ 559354 w 2987296"/>
                <a:gd name="connsiteY11" fmla="*/ 855573 h 5795027"/>
                <a:gd name="connsiteX12" fmla="*/ 1950071 w 2987296"/>
                <a:gd name="connsiteY12" fmla="*/ 164715 h 5795027"/>
                <a:gd name="connsiteX13" fmla="*/ 2144960 w 2987296"/>
                <a:gd name="connsiteY13" fmla="*/ 0 h 5795027"/>
                <a:gd name="connsiteX14" fmla="*/ 2332832 w 2987296"/>
                <a:gd name="connsiteY14" fmla="*/ 164715 h 5795027"/>
                <a:gd name="connsiteX15" fmla="*/ 2987296 w 2987296"/>
                <a:gd name="connsiteY15" fmla="*/ 557051 h 57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87296" h="5795027">
                  <a:moveTo>
                    <a:pt x="2955049" y="5266109"/>
                  </a:moveTo>
                  <a:cubicBezTo>
                    <a:pt x="2737194" y="5332489"/>
                    <a:pt x="2474819" y="554215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lnTo>
                    <a:pt x="2144960" y="0"/>
                  </a:lnTo>
                  <a:lnTo>
                    <a:pt x="2332832" y="164715"/>
                  </a:lnTo>
                  <a:cubicBezTo>
                    <a:pt x="2471387" y="252054"/>
                    <a:pt x="2755510" y="441908"/>
                    <a:pt x="2987296" y="557051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11B74D-DF90-4993-88AE-4D05C91F2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744" y="959587"/>
            <a:ext cx="9076329" cy="10642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9B3DE9-A495-4E75-819D-E0B2E55050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6744" y="2248257"/>
            <a:ext cx="9076329" cy="36501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430AC-DB07-423B-A52A-0065639AFE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66975" y="6356350"/>
            <a:ext cx="29609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i="0">
                <a:solidFill>
                  <a:schemeClr val="tx2">
                    <a:alpha val="85000"/>
                  </a:schemeClr>
                </a:solidFill>
              </a:defRPr>
            </a:lvl1pPr>
          </a:lstStyle>
          <a:p>
            <a:fld id="{11008460-8B2F-4AAA-A4E2-10730069204C}" type="datetimeFigureOut">
              <a:rPr lang="en-US" smtClean="0"/>
              <a:pPr/>
              <a:t>2/6/2022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5FAFC9-FA18-4C55-8C92-B17603CAEE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66745" y="501128"/>
            <a:ext cx="33113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0">
                <a:solidFill>
                  <a:schemeClr val="tx2">
                    <a:alpha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D5A493-61FB-4764-90B6-8CC218A781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9498" y="6356350"/>
            <a:ext cx="5154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i="0">
                <a:solidFill>
                  <a:schemeClr val="tx2">
                    <a:alpha val="85000"/>
                  </a:schemeClr>
                </a:solidFill>
              </a:defRPr>
            </a:lvl1pPr>
          </a:lstStyle>
          <a:p>
            <a:fld id="{0946259B-8396-46CD-AD42-FDEDA89DA2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873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SzPct val="150000"/>
        <a:buFont typeface="Goudy Old Style" panose="02020502050305020303" pitchFamily="18" charset="0"/>
        <a:buChar char="∙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7432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548640" indent="-228600" algn="l" defTabSz="914400" rtl="0" eaLnBrk="1" latinLnBrk="0" hangingPunct="1">
        <a:lnSpc>
          <a:spcPct val="110000"/>
        </a:lnSpc>
        <a:spcBef>
          <a:spcPts val="500"/>
        </a:spcBef>
        <a:buSzPct val="150000"/>
        <a:buFont typeface="Goudy Old Style" panose="02020502050305020303" pitchFamily="18" charset="0"/>
        <a:buChar char="∙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59436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822960" indent="-228600" algn="l" defTabSz="914400" rtl="0" eaLnBrk="1" latinLnBrk="0" hangingPunct="1">
        <a:lnSpc>
          <a:spcPct val="110000"/>
        </a:lnSpc>
        <a:spcBef>
          <a:spcPts val="500"/>
        </a:spcBef>
        <a:buSzPct val="150000"/>
        <a:buFont typeface="Goudy Old Style" panose="02020502050305020303" pitchFamily="18" charset="0"/>
        <a:buChar char="∙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EC5685-19F1-49DA-ADE5-D5D32F165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FC0A4D-22A1-4554-B5DE-887974F4D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D5CDC-F2CE-410E-AD13-DDC235C71C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82EDB8D0-98ED-4B86-9D5F-E61ADC70144D}" type="datetimeFigureOut">
              <a:rPr lang="en-US" smtClean="0"/>
              <a:pPr/>
              <a:t>2/6/2022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40CD45-794A-4BB0-A427-0CE61AEAF4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B3AB91-9588-4071-92D2-364F4A6ED0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4854181D-6920-4594-9A5D-6CE56DC9F8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160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tif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ehaviortransitions.com/ICBCH_2022" TargetMode="Externa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2856439-F4E3-D54F-9416-42ABDCE1D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FAFDE5DD-6801-49D0-93F5-67BEBD8AC8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r="-1" b="283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364144C-8BB1-450F-812B-D7D09A795C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53485"/>
            <a:ext cx="12192000" cy="4604516"/>
          </a:xfrm>
          <a:prstGeom prst="rect">
            <a:avLst/>
          </a:prstGeom>
          <a:gradFill>
            <a:gsLst>
              <a:gs pos="7000">
                <a:srgbClr val="000000">
                  <a:alpha val="0"/>
                </a:srgbClr>
              </a:gs>
              <a:gs pos="56000">
                <a:srgbClr val="000000">
                  <a:alpha val="56000"/>
                </a:srgbClr>
              </a:gs>
              <a:gs pos="100000">
                <a:srgbClr val="000000">
                  <a:alpha val="63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4068C5-670F-4AAD-8C6D-9DFA09BAFE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1755" y="2253484"/>
            <a:ext cx="7983941" cy="2571001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Hypnotic Conflict Resolution: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Is that a thing?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05AC0F-1DC2-448A-BDC3-9E73488630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20119" y="5015553"/>
            <a:ext cx="7533565" cy="889948"/>
          </a:xfrm>
        </p:spPr>
        <p:txBody>
          <a:bodyPr anchor="ctr"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Dr. M. Paula Daoust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ICBCH Winter Conference</a:t>
            </a:r>
          </a:p>
        </p:txBody>
      </p:sp>
    </p:spTree>
    <p:extLst>
      <p:ext uri="{BB962C8B-B14F-4D97-AF65-F5344CB8AC3E}">
        <p14:creationId xmlns:p14="http://schemas.microsoft.com/office/powerpoint/2010/main" val="6890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206359A-F1E3-49EE-BBC2-40888C4A3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65700" y="2026"/>
            <a:ext cx="2926300" cy="5030922"/>
            <a:chOff x="9265700" y="2026"/>
            <a:chExt cx="2926300" cy="5030922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ED90C42-6A0F-48E8-BF96-7D3E2A395E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26904" y="2026"/>
              <a:ext cx="2249810" cy="2294745"/>
            </a:xfrm>
            <a:custGeom>
              <a:avLst/>
              <a:gdLst>
                <a:gd name="connsiteX0" fmla="*/ 49162 w 2249810"/>
                <a:gd name="connsiteY0" fmla="*/ 0 h 2294745"/>
                <a:gd name="connsiteX1" fmla="*/ 2200648 w 2249810"/>
                <a:gd name="connsiteY1" fmla="*/ 0 h 2294745"/>
                <a:gd name="connsiteX2" fmla="*/ 2210105 w 2249810"/>
                <a:gd name="connsiteY2" fmla="*/ 23601 h 2294745"/>
                <a:gd name="connsiteX3" fmla="*/ 2249810 w 2249810"/>
                <a:gd name="connsiteY3" fmla="*/ 326934 h 2294745"/>
                <a:gd name="connsiteX4" fmla="*/ 2249810 w 2249810"/>
                <a:gd name="connsiteY4" fmla="*/ 422824 h 2294745"/>
                <a:gd name="connsiteX5" fmla="*/ 2249810 w 2249810"/>
                <a:gd name="connsiteY5" fmla="*/ 696534 h 2294745"/>
                <a:gd name="connsiteX6" fmla="*/ 2249810 w 2249810"/>
                <a:gd name="connsiteY6" fmla="*/ 848826 h 2294745"/>
                <a:gd name="connsiteX7" fmla="*/ 2249810 w 2249810"/>
                <a:gd name="connsiteY7" fmla="*/ 1058531 h 2294745"/>
                <a:gd name="connsiteX8" fmla="*/ 2249810 w 2249810"/>
                <a:gd name="connsiteY8" fmla="*/ 1218426 h 2294745"/>
                <a:gd name="connsiteX9" fmla="*/ 1955981 w 2249810"/>
                <a:gd name="connsiteY9" fmla="*/ 1845313 h 2294745"/>
                <a:gd name="connsiteX10" fmla="*/ 1225437 w 2249810"/>
                <a:gd name="connsiteY10" fmla="*/ 2208220 h 2294745"/>
                <a:gd name="connsiteX11" fmla="*/ 1123061 w 2249810"/>
                <a:gd name="connsiteY11" fmla="*/ 2294745 h 2294745"/>
                <a:gd name="connsiteX12" fmla="*/ 1024372 w 2249810"/>
                <a:gd name="connsiteY12" fmla="*/ 2208220 h 2294745"/>
                <a:gd name="connsiteX13" fmla="*/ 293828 w 2249810"/>
                <a:gd name="connsiteY13" fmla="*/ 1845313 h 2294745"/>
                <a:gd name="connsiteX14" fmla="*/ 0 w 2249810"/>
                <a:gd name="connsiteY14" fmla="*/ 1218426 h 2294745"/>
                <a:gd name="connsiteX15" fmla="*/ 0 w 2249810"/>
                <a:gd name="connsiteY15" fmla="*/ 1058531 h 2294745"/>
                <a:gd name="connsiteX16" fmla="*/ 0 w 2249810"/>
                <a:gd name="connsiteY16" fmla="*/ 848826 h 2294745"/>
                <a:gd name="connsiteX17" fmla="*/ 0 w 2249810"/>
                <a:gd name="connsiteY17" fmla="*/ 696534 h 2294745"/>
                <a:gd name="connsiteX18" fmla="*/ 0 w 2249810"/>
                <a:gd name="connsiteY18" fmla="*/ 422824 h 2294745"/>
                <a:gd name="connsiteX19" fmla="*/ 0 w 2249810"/>
                <a:gd name="connsiteY19" fmla="*/ 326934 h 2294745"/>
                <a:gd name="connsiteX20" fmla="*/ 39705 w 2249810"/>
                <a:gd name="connsiteY20" fmla="*/ 23601 h 229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49810" h="2294745">
                  <a:moveTo>
                    <a:pt x="49162" y="0"/>
                  </a:moveTo>
                  <a:lnTo>
                    <a:pt x="2200648" y="0"/>
                  </a:lnTo>
                  <a:lnTo>
                    <a:pt x="2210105" y="23601"/>
                  </a:lnTo>
                  <a:cubicBezTo>
                    <a:pt x="2236898" y="106934"/>
                    <a:pt x="2249810" y="205568"/>
                    <a:pt x="2249810" y="326934"/>
                  </a:cubicBezTo>
                  <a:lnTo>
                    <a:pt x="2249810" y="422824"/>
                  </a:lnTo>
                  <a:lnTo>
                    <a:pt x="2249810" y="696534"/>
                  </a:lnTo>
                  <a:lnTo>
                    <a:pt x="2249810" y="848826"/>
                  </a:lnTo>
                  <a:lnTo>
                    <a:pt x="2249810" y="1058531"/>
                  </a:lnTo>
                  <a:lnTo>
                    <a:pt x="2249810" y="1218426"/>
                  </a:lnTo>
                  <a:cubicBezTo>
                    <a:pt x="2249810" y="1542068"/>
                    <a:pt x="2157989" y="1704061"/>
                    <a:pt x="1955981" y="1845313"/>
                  </a:cubicBezTo>
                  <a:cubicBezTo>
                    <a:pt x="1745898" y="1967026"/>
                    <a:pt x="1470144" y="2019115"/>
                    <a:pt x="1225437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8" y="1845313"/>
                  </a:cubicBezTo>
                  <a:cubicBezTo>
                    <a:pt x="91820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4"/>
                  </a:lnTo>
                  <a:cubicBezTo>
                    <a:pt x="0" y="205568"/>
                    <a:pt x="12912" y="106934"/>
                    <a:pt x="39705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DA0863A-55F7-4EB0-9451-F3EE4D65DB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97154" y="1907348"/>
              <a:ext cx="1594846" cy="3044131"/>
            </a:xfrm>
            <a:custGeom>
              <a:avLst/>
              <a:gdLst>
                <a:gd name="connsiteX0" fmla="*/ 1126749 w 1594846"/>
                <a:gd name="connsiteY0" fmla="*/ 0 h 3044131"/>
                <a:gd name="connsiteX1" fmla="*/ 1225438 w 1594846"/>
                <a:gd name="connsiteY1" fmla="*/ 86525 h 3044131"/>
                <a:gd name="connsiteX2" fmla="*/ 1413279 w 1594846"/>
                <a:gd name="connsiteY2" fmla="*/ 205892 h 3044131"/>
                <a:gd name="connsiteX3" fmla="*/ 1594846 w 1594846"/>
                <a:gd name="connsiteY3" fmla="*/ 289191 h 3044131"/>
                <a:gd name="connsiteX4" fmla="*/ 1594846 w 1594846"/>
                <a:gd name="connsiteY4" fmla="*/ 2754939 h 3044131"/>
                <a:gd name="connsiteX5" fmla="*/ 1413277 w 1594846"/>
                <a:gd name="connsiteY5" fmla="*/ 2838239 h 3044131"/>
                <a:gd name="connsiteX6" fmla="*/ 1225436 w 1594846"/>
                <a:gd name="connsiteY6" fmla="*/ 2957606 h 3044131"/>
                <a:gd name="connsiteX7" fmla="*/ 1123061 w 1594846"/>
                <a:gd name="connsiteY7" fmla="*/ 3044131 h 3044131"/>
                <a:gd name="connsiteX8" fmla="*/ 1024372 w 1594846"/>
                <a:gd name="connsiteY8" fmla="*/ 2957606 h 3044131"/>
                <a:gd name="connsiteX9" fmla="*/ 293828 w 1594846"/>
                <a:gd name="connsiteY9" fmla="*/ 2594699 h 3044131"/>
                <a:gd name="connsiteX10" fmla="*/ 0 w 1594846"/>
                <a:gd name="connsiteY10" fmla="*/ 1967812 h 3044131"/>
                <a:gd name="connsiteX11" fmla="*/ 0 w 1594846"/>
                <a:gd name="connsiteY11" fmla="*/ 1807917 h 3044131"/>
                <a:gd name="connsiteX12" fmla="*/ 0 w 1594846"/>
                <a:gd name="connsiteY12" fmla="*/ 1598212 h 3044131"/>
                <a:gd name="connsiteX13" fmla="*/ 0 w 1594846"/>
                <a:gd name="connsiteY13" fmla="*/ 1445920 h 3044131"/>
                <a:gd name="connsiteX14" fmla="*/ 0 w 1594846"/>
                <a:gd name="connsiteY14" fmla="*/ 1172210 h 3044131"/>
                <a:gd name="connsiteX15" fmla="*/ 0 w 1594846"/>
                <a:gd name="connsiteY15" fmla="*/ 1076320 h 3044131"/>
                <a:gd name="connsiteX16" fmla="*/ 293829 w 1594846"/>
                <a:gd name="connsiteY16" fmla="*/ 449433 h 3044131"/>
                <a:gd name="connsiteX17" fmla="*/ 1024374 w 1594846"/>
                <a:gd name="connsiteY17" fmla="*/ 86525 h 304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4846" h="3044131">
                  <a:moveTo>
                    <a:pt x="1126749" y="0"/>
                  </a:moveTo>
                  <a:lnTo>
                    <a:pt x="1225438" y="86525"/>
                  </a:lnTo>
                  <a:cubicBezTo>
                    <a:pt x="1286615" y="133801"/>
                    <a:pt x="1349732" y="172514"/>
                    <a:pt x="1413279" y="205892"/>
                  </a:cubicBezTo>
                  <a:lnTo>
                    <a:pt x="1594846" y="289191"/>
                  </a:lnTo>
                  <a:lnTo>
                    <a:pt x="1594846" y="2754939"/>
                  </a:lnTo>
                  <a:lnTo>
                    <a:pt x="1413277" y="2838239"/>
                  </a:lnTo>
                  <a:cubicBezTo>
                    <a:pt x="1349730" y="2871617"/>
                    <a:pt x="1286613" y="2910330"/>
                    <a:pt x="1225436" y="2957606"/>
                  </a:cubicBezTo>
                  <a:lnTo>
                    <a:pt x="1123061" y="3044131"/>
                  </a:lnTo>
                  <a:lnTo>
                    <a:pt x="1024372" y="2957606"/>
                  </a:lnTo>
                  <a:cubicBezTo>
                    <a:pt x="779664" y="2768501"/>
                    <a:pt x="503910" y="2716412"/>
                    <a:pt x="293828" y="2594699"/>
                  </a:cubicBezTo>
                  <a:cubicBezTo>
                    <a:pt x="91820" y="2453447"/>
                    <a:pt x="0" y="2291454"/>
                    <a:pt x="0" y="1967812"/>
                  </a:cubicBezTo>
                  <a:lnTo>
                    <a:pt x="0" y="1807917"/>
                  </a:lnTo>
                  <a:lnTo>
                    <a:pt x="0" y="1598212"/>
                  </a:lnTo>
                  <a:lnTo>
                    <a:pt x="0" y="1445920"/>
                  </a:lnTo>
                  <a:lnTo>
                    <a:pt x="0" y="1172210"/>
                  </a:lnTo>
                  <a:lnTo>
                    <a:pt x="0" y="1076320"/>
                  </a:lnTo>
                  <a:cubicBezTo>
                    <a:pt x="0" y="752678"/>
                    <a:pt x="91821" y="590684"/>
                    <a:pt x="293829" y="449433"/>
                  </a:cubicBezTo>
                  <a:cubicBezTo>
                    <a:pt x="503912" y="327719"/>
                    <a:pt x="779665" y="275630"/>
                    <a:pt x="1024374" y="86525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FE7CFE2-40F6-44B2-8AAD-0C384EEFCF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265700" y="7622"/>
              <a:ext cx="2372219" cy="2371961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4282900 w 4447989"/>
                <a:gd name="connsiteY0" fmla="*/ 2048959 h 5795027"/>
                <a:gd name="connsiteX1" fmla="*/ 4282900 w 4447989"/>
                <a:gd name="connsiteY1" fmla="*/ 2231503 h 5795027"/>
                <a:gd name="connsiteX2" fmla="*/ 4282900 w 4447989"/>
                <a:gd name="connsiteY2" fmla="*/ 2752557 h 5795027"/>
                <a:gd name="connsiteX3" fmla="*/ 4282900 w 4447989"/>
                <a:gd name="connsiteY3" fmla="*/ 3042471 h 5795027"/>
                <a:gd name="connsiteX4" fmla="*/ 4282900 w 4447989"/>
                <a:gd name="connsiteY4" fmla="*/ 3441681 h 5795027"/>
                <a:gd name="connsiteX5" fmla="*/ 4282900 w 4447989"/>
                <a:gd name="connsiteY5" fmla="*/ 3746068 h 5795027"/>
                <a:gd name="connsiteX6" fmla="*/ 3723546 w 4447989"/>
                <a:gd name="connsiteY6" fmla="*/ 4939455 h 5795027"/>
                <a:gd name="connsiteX7" fmla="*/ 2332829 w 4447989"/>
                <a:gd name="connsiteY7" fmla="*/ 5630311 h 5795027"/>
                <a:gd name="connsiteX8" fmla="*/ 2137940 w 4447989"/>
                <a:gd name="connsiteY8" fmla="*/ 5795027 h 5795027"/>
                <a:gd name="connsiteX9" fmla="*/ 1950069 w 4447989"/>
                <a:gd name="connsiteY9" fmla="*/ 5630311 h 5795027"/>
                <a:gd name="connsiteX10" fmla="*/ 559353 w 4447989"/>
                <a:gd name="connsiteY10" fmla="*/ 4939455 h 5795027"/>
                <a:gd name="connsiteX11" fmla="*/ 0 w 4447989"/>
                <a:gd name="connsiteY11" fmla="*/ 3746068 h 5795027"/>
                <a:gd name="connsiteX12" fmla="*/ 0 w 4447989"/>
                <a:gd name="connsiteY12" fmla="*/ 3441681 h 5795027"/>
                <a:gd name="connsiteX13" fmla="*/ 0 w 4447989"/>
                <a:gd name="connsiteY13" fmla="*/ 3042471 h 5795027"/>
                <a:gd name="connsiteX14" fmla="*/ 0 w 4447989"/>
                <a:gd name="connsiteY14" fmla="*/ 2752557 h 5795027"/>
                <a:gd name="connsiteX15" fmla="*/ 0 w 4447989"/>
                <a:gd name="connsiteY15" fmla="*/ 2231503 h 5795027"/>
                <a:gd name="connsiteX16" fmla="*/ 0 w 4447989"/>
                <a:gd name="connsiteY16" fmla="*/ 2048959 h 5795027"/>
                <a:gd name="connsiteX17" fmla="*/ 559354 w 4447989"/>
                <a:gd name="connsiteY17" fmla="*/ 855573 h 5795027"/>
                <a:gd name="connsiteX18" fmla="*/ 1950071 w 4447989"/>
                <a:gd name="connsiteY18" fmla="*/ 164715 h 5795027"/>
                <a:gd name="connsiteX19" fmla="*/ 2144960 w 4447989"/>
                <a:gd name="connsiteY19" fmla="*/ 0 h 5795027"/>
                <a:gd name="connsiteX20" fmla="*/ 2332832 w 4447989"/>
                <a:gd name="connsiteY20" fmla="*/ 164715 h 5795027"/>
                <a:gd name="connsiteX21" fmla="*/ 3723546 w 4447989"/>
                <a:gd name="connsiteY21" fmla="*/ 855573 h 5795027"/>
                <a:gd name="connsiteX22" fmla="*/ 4447989 w 4447989"/>
                <a:gd name="connsiteY22" fmla="*/ 2214048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82900"/>
                <a:gd name="connsiteY0" fmla="*/ 1519558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92243"/>
                <a:gd name="connsiteY0" fmla="*/ 1519558 h 5795027"/>
                <a:gd name="connsiteX1" fmla="*/ 4282900 w 4292243"/>
                <a:gd name="connsiteY1" fmla="*/ 2231503 h 5795027"/>
                <a:gd name="connsiteX2" fmla="*/ 4282900 w 4292243"/>
                <a:gd name="connsiteY2" fmla="*/ 2752557 h 5795027"/>
                <a:gd name="connsiteX3" fmla="*/ 4282900 w 4292243"/>
                <a:gd name="connsiteY3" fmla="*/ 3042471 h 5795027"/>
                <a:gd name="connsiteX4" fmla="*/ 4282900 w 4292243"/>
                <a:gd name="connsiteY4" fmla="*/ 3441681 h 5795027"/>
                <a:gd name="connsiteX5" fmla="*/ 4282900 w 4292243"/>
                <a:gd name="connsiteY5" fmla="*/ 3746068 h 5795027"/>
                <a:gd name="connsiteX6" fmla="*/ 3723546 w 4292243"/>
                <a:gd name="connsiteY6" fmla="*/ 4939455 h 5795027"/>
                <a:gd name="connsiteX7" fmla="*/ 2332829 w 4292243"/>
                <a:gd name="connsiteY7" fmla="*/ 5630311 h 5795027"/>
                <a:gd name="connsiteX8" fmla="*/ 2137940 w 4292243"/>
                <a:gd name="connsiteY8" fmla="*/ 5795027 h 5795027"/>
                <a:gd name="connsiteX9" fmla="*/ 1950069 w 4292243"/>
                <a:gd name="connsiteY9" fmla="*/ 5630311 h 5795027"/>
                <a:gd name="connsiteX10" fmla="*/ 559353 w 4292243"/>
                <a:gd name="connsiteY10" fmla="*/ 4939455 h 5795027"/>
                <a:gd name="connsiteX11" fmla="*/ 0 w 4292243"/>
                <a:gd name="connsiteY11" fmla="*/ 3746068 h 5795027"/>
                <a:gd name="connsiteX12" fmla="*/ 0 w 4292243"/>
                <a:gd name="connsiteY12" fmla="*/ 3441681 h 5795027"/>
                <a:gd name="connsiteX13" fmla="*/ 0 w 4292243"/>
                <a:gd name="connsiteY13" fmla="*/ 3042471 h 5795027"/>
                <a:gd name="connsiteX14" fmla="*/ 0 w 4292243"/>
                <a:gd name="connsiteY14" fmla="*/ 2752557 h 5795027"/>
                <a:gd name="connsiteX15" fmla="*/ 0 w 4292243"/>
                <a:gd name="connsiteY15" fmla="*/ 2231503 h 5795027"/>
                <a:gd name="connsiteX16" fmla="*/ 0 w 4292243"/>
                <a:gd name="connsiteY16" fmla="*/ 2048959 h 5795027"/>
                <a:gd name="connsiteX17" fmla="*/ 559354 w 4292243"/>
                <a:gd name="connsiteY17" fmla="*/ 855573 h 5795027"/>
                <a:gd name="connsiteX18" fmla="*/ 1950071 w 4292243"/>
                <a:gd name="connsiteY18" fmla="*/ 164715 h 5795027"/>
                <a:gd name="connsiteX19" fmla="*/ 2144960 w 4292243"/>
                <a:gd name="connsiteY19" fmla="*/ 0 h 5795027"/>
                <a:gd name="connsiteX20" fmla="*/ 2332832 w 4292243"/>
                <a:gd name="connsiteY20" fmla="*/ 164715 h 5795027"/>
                <a:gd name="connsiteX21" fmla="*/ 3723546 w 4292243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2144960 w 4282900"/>
                <a:gd name="connsiteY18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64279 w 4282900"/>
                <a:gd name="connsiteY17" fmla="*/ 1516418 h 5795027"/>
                <a:gd name="connsiteX18" fmla="*/ 559354 w 4282900"/>
                <a:gd name="connsiteY18" fmla="*/ 855573 h 5795027"/>
                <a:gd name="connsiteX19" fmla="*/ 2144960 w 4282900"/>
                <a:gd name="connsiteY19" fmla="*/ 0 h 5795027"/>
                <a:gd name="connsiteX0" fmla="*/ 4213242 w 4282900"/>
                <a:gd name="connsiteY0" fmla="*/ 657020 h 4939454"/>
                <a:gd name="connsiteX1" fmla="*/ 4282900 w 4282900"/>
                <a:gd name="connsiteY1" fmla="*/ 1375930 h 4939454"/>
                <a:gd name="connsiteX2" fmla="*/ 4282900 w 4282900"/>
                <a:gd name="connsiteY2" fmla="*/ 1896984 h 4939454"/>
                <a:gd name="connsiteX3" fmla="*/ 4282900 w 4282900"/>
                <a:gd name="connsiteY3" fmla="*/ 2186898 h 4939454"/>
                <a:gd name="connsiteX4" fmla="*/ 4282900 w 4282900"/>
                <a:gd name="connsiteY4" fmla="*/ 2586108 h 4939454"/>
                <a:gd name="connsiteX5" fmla="*/ 4282900 w 4282900"/>
                <a:gd name="connsiteY5" fmla="*/ 2890495 h 4939454"/>
                <a:gd name="connsiteX6" fmla="*/ 3723546 w 4282900"/>
                <a:gd name="connsiteY6" fmla="*/ 4083882 h 4939454"/>
                <a:gd name="connsiteX7" fmla="*/ 2332829 w 4282900"/>
                <a:gd name="connsiteY7" fmla="*/ 4774738 h 4939454"/>
                <a:gd name="connsiteX8" fmla="*/ 2137940 w 4282900"/>
                <a:gd name="connsiteY8" fmla="*/ 4939454 h 4939454"/>
                <a:gd name="connsiteX9" fmla="*/ 1950069 w 4282900"/>
                <a:gd name="connsiteY9" fmla="*/ 4774738 h 4939454"/>
                <a:gd name="connsiteX10" fmla="*/ 559353 w 4282900"/>
                <a:gd name="connsiteY10" fmla="*/ 4083882 h 4939454"/>
                <a:gd name="connsiteX11" fmla="*/ 0 w 4282900"/>
                <a:gd name="connsiteY11" fmla="*/ 2890495 h 4939454"/>
                <a:gd name="connsiteX12" fmla="*/ 0 w 4282900"/>
                <a:gd name="connsiteY12" fmla="*/ 2586108 h 4939454"/>
                <a:gd name="connsiteX13" fmla="*/ 0 w 4282900"/>
                <a:gd name="connsiteY13" fmla="*/ 2186898 h 4939454"/>
                <a:gd name="connsiteX14" fmla="*/ 0 w 4282900"/>
                <a:gd name="connsiteY14" fmla="*/ 1896984 h 4939454"/>
                <a:gd name="connsiteX15" fmla="*/ 0 w 4282900"/>
                <a:gd name="connsiteY15" fmla="*/ 1375930 h 4939454"/>
                <a:gd name="connsiteX16" fmla="*/ 0 w 4282900"/>
                <a:gd name="connsiteY16" fmla="*/ 1193386 h 4939454"/>
                <a:gd name="connsiteX17" fmla="*/ 64279 w 4282900"/>
                <a:gd name="connsiteY17" fmla="*/ 660845 h 4939454"/>
                <a:gd name="connsiteX18" fmla="*/ 559354 w 4282900"/>
                <a:gd name="connsiteY18" fmla="*/ 0 h 493945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2900" h="4282434">
                  <a:moveTo>
                    <a:pt x="4213242" y="0"/>
                  </a:moveTo>
                  <a:cubicBezTo>
                    <a:pt x="4294511" y="306972"/>
                    <a:pt x="4271290" y="481595"/>
                    <a:pt x="4282900" y="718910"/>
                  </a:cubicBezTo>
                  <a:lnTo>
                    <a:pt x="4282900" y="1239964"/>
                  </a:lnTo>
                  <a:lnTo>
                    <a:pt x="4282900" y="1529878"/>
                  </a:lnTo>
                  <a:lnTo>
                    <a:pt x="4282900" y="1929088"/>
                  </a:lnTo>
                  <a:lnTo>
                    <a:pt x="4282900" y="2233475"/>
                  </a:lnTo>
                  <a:cubicBezTo>
                    <a:pt x="4282900" y="2849584"/>
                    <a:pt x="4108103" y="3157966"/>
                    <a:pt x="3723546" y="3426862"/>
                  </a:cubicBezTo>
                  <a:cubicBezTo>
                    <a:pt x="3323617" y="3658565"/>
                    <a:pt x="2798672" y="3757725"/>
                    <a:pt x="2332829" y="4117718"/>
                  </a:cubicBezTo>
                  <a:lnTo>
                    <a:pt x="2137940" y="4282434"/>
                  </a:lnTo>
                  <a:lnTo>
                    <a:pt x="1950069" y="4117718"/>
                  </a:lnTo>
                  <a:cubicBezTo>
                    <a:pt x="1484225" y="3757725"/>
                    <a:pt x="959280" y="3658565"/>
                    <a:pt x="559353" y="3426862"/>
                  </a:cubicBezTo>
                  <a:cubicBezTo>
                    <a:pt x="174796" y="3157966"/>
                    <a:pt x="0" y="2849584"/>
                    <a:pt x="0" y="2233475"/>
                  </a:cubicBezTo>
                  <a:lnTo>
                    <a:pt x="0" y="1929088"/>
                  </a:lnTo>
                  <a:lnTo>
                    <a:pt x="0" y="1529878"/>
                  </a:lnTo>
                  <a:lnTo>
                    <a:pt x="0" y="1239964"/>
                  </a:lnTo>
                  <a:lnTo>
                    <a:pt x="0" y="718910"/>
                  </a:lnTo>
                  <a:lnTo>
                    <a:pt x="0" y="536366"/>
                  </a:lnTo>
                  <a:cubicBezTo>
                    <a:pt x="10713" y="417185"/>
                    <a:pt x="19813" y="133066"/>
                    <a:pt x="64279" y="3825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F0D6A17-AA80-4608-8660-8D1587A17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36649" y="1823190"/>
              <a:ext cx="1654608" cy="3209758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2976290 w 4282900"/>
                <a:gd name="connsiteY2" fmla="*/ 524033 h 5795027"/>
                <a:gd name="connsiteX3" fmla="*/ 3723546 w 4282900"/>
                <a:gd name="connsiteY3" fmla="*/ 855573 h 5795027"/>
                <a:gd name="connsiteX4" fmla="*/ 4282900 w 4282900"/>
                <a:gd name="connsiteY4" fmla="*/ 2048959 h 5795027"/>
                <a:gd name="connsiteX5" fmla="*/ 4282900 w 4282900"/>
                <a:gd name="connsiteY5" fmla="*/ 2231503 h 5795027"/>
                <a:gd name="connsiteX6" fmla="*/ 4282900 w 4282900"/>
                <a:gd name="connsiteY6" fmla="*/ 2752557 h 5795027"/>
                <a:gd name="connsiteX7" fmla="*/ 4282900 w 4282900"/>
                <a:gd name="connsiteY7" fmla="*/ 3042471 h 5795027"/>
                <a:gd name="connsiteX8" fmla="*/ 4282900 w 4282900"/>
                <a:gd name="connsiteY8" fmla="*/ 3441681 h 5795027"/>
                <a:gd name="connsiteX9" fmla="*/ 4282900 w 4282900"/>
                <a:gd name="connsiteY9" fmla="*/ 3746068 h 5795027"/>
                <a:gd name="connsiteX10" fmla="*/ 3723546 w 4282900"/>
                <a:gd name="connsiteY10" fmla="*/ 4939455 h 5795027"/>
                <a:gd name="connsiteX11" fmla="*/ 2332829 w 4282900"/>
                <a:gd name="connsiteY11" fmla="*/ 5630311 h 5795027"/>
                <a:gd name="connsiteX12" fmla="*/ 2137940 w 4282900"/>
                <a:gd name="connsiteY12" fmla="*/ 5795027 h 5795027"/>
                <a:gd name="connsiteX13" fmla="*/ 1950069 w 4282900"/>
                <a:gd name="connsiteY13" fmla="*/ 5630311 h 5795027"/>
                <a:gd name="connsiteX14" fmla="*/ 559353 w 4282900"/>
                <a:gd name="connsiteY14" fmla="*/ 4939455 h 5795027"/>
                <a:gd name="connsiteX15" fmla="*/ 0 w 4282900"/>
                <a:gd name="connsiteY15" fmla="*/ 3746068 h 5795027"/>
                <a:gd name="connsiteX16" fmla="*/ 0 w 4282900"/>
                <a:gd name="connsiteY16" fmla="*/ 3441681 h 5795027"/>
                <a:gd name="connsiteX17" fmla="*/ 0 w 4282900"/>
                <a:gd name="connsiteY17" fmla="*/ 3042471 h 5795027"/>
                <a:gd name="connsiteX18" fmla="*/ 0 w 4282900"/>
                <a:gd name="connsiteY18" fmla="*/ 2752557 h 5795027"/>
                <a:gd name="connsiteX19" fmla="*/ 0 w 4282900"/>
                <a:gd name="connsiteY19" fmla="*/ 2231503 h 5795027"/>
                <a:gd name="connsiteX20" fmla="*/ 0 w 4282900"/>
                <a:gd name="connsiteY20" fmla="*/ 2048959 h 5795027"/>
                <a:gd name="connsiteX21" fmla="*/ 559354 w 4282900"/>
                <a:gd name="connsiteY21" fmla="*/ 855573 h 5795027"/>
                <a:gd name="connsiteX22" fmla="*/ 1950071 w 4282900"/>
                <a:gd name="connsiteY22" fmla="*/ 164715 h 5795027"/>
                <a:gd name="connsiteX23" fmla="*/ 2144960 w 4282900"/>
                <a:gd name="connsiteY23" fmla="*/ 0 h 5795027"/>
                <a:gd name="connsiteX0" fmla="*/ 3723546 w 4282900"/>
                <a:gd name="connsiteY0" fmla="*/ 855573 h 5795027"/>
                <a:gd name="connsiteX1" fmla="*/ 4282900 w 4282900"/>
                <a:gd name="connsiteY1" fmla="*/ 2048959 h 5795027"/>
                <a:gd name="connsiteX2" fmla="*/ 4282900 w 4282900"/>
                <a:gd name="connsiteY2" fmla="*/ 2231503 h 5795027"/>
                <a:gd name="connsiteX3" fmla="*/ 4282900 w 4282900"/>
                <a:gd name="connsiteY3" fmla="*/ 2752557 h 5795027"/>
                <a:gd name="connsiteX4" fmla="*/ 4282900 w 4282900"/>
                <a:gd name="connsiteY4" fmla="*/ 3042471 h 5795027"/>
                <a:gd name="connsiteX5" fmla="*/ 4282900 w 4282900"/>
                <a:gd name="connsiteY5" fmla="*/ 3441681 h 5795027"/>
                <a:gd name="connsiteX6" fmla="*/ 4282900 w 4282900"/>
                <a:gd name="connsiteY6" fmla="*/ 3746068 h 5795027"/>
                <a:gd name="connsiteX7" fmla="*/ 3723546 w 4282900"/>
                <a:gd name="connsiteY7" fmla="*/ 4939455 h 5795027"/>
                <a:gd name="connsiteX8" fmla="*/ 2332829 w 4282900"/>
                <a:gd name="connsiteY8" fmla="*/ 5630311 h 5795027"/>
                <a:gd name="connsiteX9" fmla="*/ 2137940 w 4282900"/>
                <a:gd name="connsiteY9" fmla="*/ 5795027 h 5795027"/>
                <a:gd name="connsiteX10" fmla="*/ 1950069 w 4282900"/>
                <a:gd name="connsiteY10" fmla="*/ 5630311 h 5795027"/>
                <a:gd name="connsiteX11" fmla="*/ 559353 w 4282900"/>
                <a:gd name="connsiteY11" fmla="*/ 4939455 h 5795027"/>
                <a:gd name="connsiteX12" fmla="*/ 0 w 4282900"/>
                <a:gd name="connsiteY12" fmla="*/ 3746068 h 5795027"/>
                <a:gd name="connsiteX13" fmla="*/ 0 w 4282900"/>
                <a:gd name="connsiteY13" fmla="*/ 3441681 h 5795027"/>
                <a:gd name="connsiteX14" fmla="*/ 0 w 4282900"/>
                <a:gd name="connsiteY14" fmla="*/ 3042471 h 5795027"/>
                <a:gd name="connsiteX15" fmla="*/ 0 w 4282900"/>
                <a:gd name="connsiteY15" fmla="*/ 2752557 h 5795027"/>
                <a:gd name="connsiteX16" fmla="*/ 0 w 4282900"/>
                <a:gd name="connsiteY16" fmla="*/ 2231503 h 5795027"/>
                <a:gd name="connsiteX17" fmla="*/ 0 w 4282900"/>
                <a:gd name="connsiteY17" fmla="*/ 2048959 h 5795027"/>
                <a:gd name="connsiteX18" fmla="*/ 559354 w 4282900"/>
                <a:gd name="connsiteY18" fmla="*/ 855573 h 5795027"/>
                <a:gd name="connsiteX19" fmla="*/ 1950071 w 4282900"/>
                <a:gd name="connsiteY19" fmla="*/ 164715 h 5795027"/>
                <a:gd name="connsiteX20" fmla="*/ 2144960 w 4282900"/>
                <a:gd name="connsiteY20" fmla="*/ 0 h 5795027"/>
                <a:gd name="connsiteX21" fmla="*/ 2332832 w 4282900"/>
                <a:gd name="connsiteY21" fmla="*/ 164715 h 5795027"/>
                <a:gd name="connsiteX22" fmla="*/ 2976290 w 4282900"/>
                <a:gd name="connsiteY22" fmla="*/ 524033 h 5795027"/>
                <a:gd name="connsiteX23" fmla="*/ 3888635 w 4282900"/>
                <a:gd name="connsiteY23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22" fmla="*/ 3888635 w 4282900"/>
                <a:gd name="connsiteY22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0" fmla="*/ 4282900 w 4282900"/>
                <a:gd name="connsiteY0" fmla="*/ 2231503 h 5795027"/>
                <a:gd name="connsiteX1" fmla="*/ 4282900 w 4282900"/>
                <a:gd name="connsiteY1" fmla="*/ 2752557 h 5795027"/>
                <a:gd name="connsiteX2" fmla="*/ 4282900 w 4282900"/>
                <a:gd name="connsiteY2" fmla="*/ 3042471 h 5795027"/>
                <a:gd name="connsiteX3" fmla="*/ 4282900 w 4282900"/>
                <a:gd name="connsiteY3" fmla="*/ 3441681 h 5795027"/>
                <a:gd name="connsiteX4" fmla="*/ 4282900 w 4282900"/>
                <a:gd name="connsiteY4" fmla="*/ 3746068 h 5795027"/>
                <a:gd name="connsiteX5" fmla="*/ 3723546 w 4282900"/>
                <a:gd name="connsiteY5" fmla="*/ 4939455 h 5795027"/>
                <a:gd name="connsiteX6" fmla="*/ 2332829 w 4282900"/>
                <a:gd name="connsiteY6" fmla="*/ 5630311 h 5795027"/>
                <a:gd name="connsiteX7" fmla="*/ 2137940 w 4282900"/>
                <a:gd name="connsiteY7" fmla="*/ 5795027 h 5795027"/>
                <a:gd name="connsiteX8" fmla="*/ 1950069 w 4282900"/>
                <a:gd name="connsiteY8" fmla="*/ 5630311 h 5795027"/>
                <a:gd name="connsiteX9" fmla="*/ 559353 w 4282900"/>
                <a:gd name="connsiteY9" fmla="*/ 4939455 h 5795027"/>
                <a:gd name="connsiteX10" fmla="*/ 0 w 4282900"/>
                <a:gd name="connsiteY10" fmla="*/ 3746068 h 5795027"/>
                <a:gd name="connsiteX11" fmla="*/ 0 w 4282900"/>
                <a:gd name="connsiteY11" fmla="*/ 3441681 h 5795027"/>
                <a:gd name="connsiteX12" fmla="*/ 0 w 4282900"/>
                <a:gd name="connsiteY12" fmla="*/ 3042471 h 5795027"/>
                <a:gd name="connsiteX13" fmla="*/ 0 w 4282900"/>
                <a:gd name="connsiteY13" fmla="*/ 2752557 h 5795027"/>
                <a:gd name="connsiteX14" fmla="*/ 0 w 4282900"/>
                <a:gd name="connsiteY14" fmla="*/ 2231503 h 5795027"/>
                <a:gd name="connsiteX15" fmla="*/ 0 w 4282900"/>
                <a:gd name="connsiteY15" fmla="*/ 2048959 h 5795027"/>
                <a:gd name="connsiteX16" fmla="*/ 559354 w 4282900"/>
                <a:gd name="connsiteY16" fmla="*/ 855573 h 5795027"/>
                <a:gd name="connsiteX17" fmla="*/ 1950071 w 4282900"/>
                <a:gd name="connsiteY17" fmla="*/ 164715 h 5795027"/>
                <a:gd name="connsiteX18" fmla="*/ 2144960 w 4282900"/>
                <a:gd name="connsiteY18" fmla="*/ 0 h 5795027"/>
                <a:gd name="connsiteX19" fmla="*/ 2332832 w 4282900"/>
                <a:gd name="connsiteY19" fmla="*/ 164715 h 5795027"/>
                <a:gd name="connsiteX20" fmla="*/ 2976290 w 4282900"/>
                <a:gd name="connsiteY20" fmla="*/ 524033 h 5795027"/>
                <a:gd name="connsiteX0" fmla="*/ 4282900 w 4282900"/>
                <a:gd name="connsiteY0" fmla="*/ 2752557 h 5795027"/>
                <a:gd name="connsiteX1" fmla="*/ 4282900 w 4282900"/>
                <a:gd name="connsiteY1" fmla="*/ 3042471 h 5795027"/>
                <a:gd name="connsiteX2" fmla="*/ 4282900 w 4282900"/>
                <a:gd name="connsiteY2" fmla="*/ 3441681 h 5795027"/>
                <a:gd name="connsiteX3" fmla="*/ 4282900 w 4282900"/>
                <a:gd name="connsiteY3" fmla="*/ 3746068 h 5795027"/>
                <a:gd name="connsiteX4" fmla="*/ 3723546 w 4282900"/>
                <a:gd name="connsiteY4" fmla="*/ 4939455 h 5795027"/>
                <a:gd name="connsiteX5" fmla="*/ 2332829 w 4282900"/>
                <a:gd name="connsiteY5" fmla="*/ 5630311 h 5795027"/>
                <a:gd name="connsiteX6" fmla="*/ 2137940 w 4282900"/>
                <a:gd name="connsiteY6" fmla="*/ 5795027 h 5795027"/>
                <a:gd name="connsiteX7" fmla="*/ 1950069 w 4282900"/>
                <a:gd name="connsiteY7" fmla="*/ 5630311 h 5795027"/>
                <a:gd name="connsiteX8" fmla="*/ 559353 w 4282900"/>
                <a:gd name="connsiteY8" fmla="*/ 4939455 h 5795027"/>
                <a:gd name="connsiteX9" fmla="*/ 0 w 4282900"/>
                <a:gd name="connsiteY9" fmla="*/ 3746068 h 5795027"/>
                <a:gd name="connsiteX10" fmla="*/ 0 w 4282900"/>
                <a:gd name="connsiteY10" fmla="*/ 3441681 h 5795027"/>
                <a:gd name="connsiteX11" fmla="*/ 0 w 4282900"/>
                <a:gd name="connsiteY11" fmla="*/ 3042471 h 5795027"/>
                <a:gd name="connsiteX12" fmla="*/ 0 w 4282900"/>
                <a:gd name="connsiteY12" fmla="*/ 2752557 h 5795027"/>
                <a:gd name="connsiteX13" fmla="*/ 0 w 4282900"/>
                <a:gd name="connsiteY13" fmla="*/ 2231503 h 5795027"/>
                <a:gd name="connsiteX14" fmla="*/ 0 w 4282900"/>
                <a:gd name="connsiteY14" fmla="*/ 2048959 h 5795027"/>
                <a:gd name="connsiteX15" fmla="*/ 559354 w 4282900"/>
                <a:gd name="connsiteY15" fmla="*/ 855573 h 5795027"/>
                <a:gd name="connsiteX16" fmla="*/ 1950071 w 4282900"/>
                <a:gd name="connsiteY16" fmla="*/ 164715 h 5795027"/>
                <a:gd name="connsiteX17" fmla="*/ 2144960 w 4282900"/>
                <a:gd name="connsiteY17" fmla="*/ 0 h 5795027"/>
                <a:gd name="connsiteX18" fmla="*/ 2332832 w 4282900"/>
                <a:gd name="connsiteY18" fmla="*/ 164715 h 5795027"/>
                <a:gd name="connsiteX19" fmla="*/ 2976290 w 4282900"/>
                <a:gd name="connsiteY19" fmla="*/ 524033 h 5795027"/>
                <a:gd name="connsiteX0" fmla="*/ 4282900 w 4282900"/>
                <a:gd name="connsiteY0" fmla="*/ 3042471 h 5795027"/>
                <a:gd name="connsiteX1" fmla="*/ 4282900 w 4282900"/>
                <a:gd name="connsiteY1" fmla="*/ 3441681 h 5795027"/>
                <a:gd name="connsiteX2" fmla="*/ 4282900 w 4282900"/>
                <a:gd name="connsiteY2" fmla="*/ 3746068 h 5795027"/>
                <a:gd name="connsiteX3" fmla="*/ 3723546 w 4282900"/>
                <a:gd name="connsiteY3" fmla="*/ 4939455 h 5795027"/>
                <a:gd name="connsiteX4" fmla="*/ 2332829 w 4282900"/>
                <a:gd name="connsiteY4" fmla="*/ 5630311 h 5795027"/>
                <a:gd name="connsiteX5" fmla="*/ 2137940 w 4282900"/>
                <a:gd name="connsiteY5" fmla="*/ 5795027 h 5795027"/>
                <a:gd name="connsiteX6" fmla="*/ 1950069 w 4282900"/>
                <a:gd name="connsiteY6" fmla="*/ 5630311 h 5795027"/>
                <a:gd name="connsiteX7" fmla="*/ 559353 w 4282900"/>
                <a:gd name="connsiteY7" fmla="*/ 4939455 h 5795027"/>
                <a:gd name="connsiteX8" fmla="*/ 0 w 4282900"/>
                <a:gd name="connsiteY8" fmla="*/ 3746068 h 5795027"/>
                <a:gd name="connsiteX9" fmla="*/ 0 w 4282900"/>
                <a:gd name="connsiteY9" fmla="*/ 3441681 h 5795027"/>
                <a:gd name="connsiteX10" fmla="*/ 0 w 4282900"/>
                <a:gd name="connsiteY10" fmla="*/ 3042471 h 5795027"/>
                <a:gd name="connsiteX11" fmla="*/ 0 w 4282900"/>
                <a:gd name="connsiteY11" fmla="*/ 2752557 h 5795027"/>
                <a:gd name="connsiteX12" fmla="*/ 0 w 4282900"/>
                <a:gd name="connsiteY12" fmla="*/ 2231503 h 5795027"/>
                <a:gd name="connsiteX13" fmla="*/ 0 w 4282900"/>
                <a:gd name="connsiteY13" fmla="*/ 2048959 h 5795027"/>
                <a:gd name="connsiteX14" fmla="*/ 559354 w 4282900"/>
                <a:gd name="connsiteY14" fmla="*/ 855573 h 5795027"/>
                <a:gd name="connsiteX15" fmla="*/ 1950071 w 4282900"/>
                <a:gd name="connsiteY15" fmla="*/ 164715 h 5795027"/>
                <a:gd name="connsiteX16" fmla="*/ 2144960 w 4282900"/>
                <a:gd name="connsiteY16" fmla="*/ 0 h 5795027"/>
                <a:gd name="connsiteX17" fmla="*/ 2332832 w 4282900"/>
                <a:gd name="connsiteY17" fmla="*/ 164715 h 5795027"/>
                <a:gd name="connsiteX18" fmla="*/ 2976290 w 4282900"/>
                <a:gd name="connsiteY18" fmla="*/ 524033 h 5795027"/>
                <a:gd name="connsiteX0" fmla="*/ 4282900 w 4282900"/>
                <a:gd name="connsiteY0" fmla="*/ 3441681 h 5795027"/>
                <a:gd name="connsiteX1" fmla="*/ 4282900 w 4282900"/>
                <a:gd name="connsiteY1" fmla="*/ 3746068 h 5795027"/>
                <a:gd name="connsiteX2" fmla="*/ 3723546 w 4282900"/>
                <a:gd name="connsiteY2" fmla="*/ 4939455 h 5795027"/>
                <a:gd name="connsiteX3" fmla="*/ 2332829 w 4282900"/>
                <a:gd name="connsiteY3" fmla="*/ 5630311 h 5795027"/>
                <a:gd name="connsiteX4" fmla="*/ 2137940 w 4282900"/>
                <a:gd name="connsiteY4" fmla="*/ 5795027 h 5795027"/>
                <a:gd name="connsiteX5" fmla="*/ 1950069 w 4282900"/>
                <a:gd name="connsiteY5" fmla="*/ 5630311 h 5795027"/>
                <a:gd name="connsiteX6" fmla="*/ 559353 w 4282900"/>
                <a:gd name="connsiteY6" fmla="*/ 4939455 h 5795027"/>
                <a:gd name="connsiteX7" fmla="*/ 0 w 4282900"/>
                <a:gd name="connsiteY7" fmla="*/ 3746068 h 5795027"/>
                <a:gd name="connsiteX8" fmla="*/ 0 w 4282900"/>
                <a:gd name="connsiteY8" fmla="*/ 3441681 h 5795027"/>
                <a:gd name="connsiteX9" fmla="*/ 0 w 4282900"/>
                <a:gd name="connsiteY9" fmla="*/ 3042471 h 5795027"/>
                <a:gd name="connsiteX10" fmla="*/ 0 w 4282900"/>
                <a:gd name="connsiteY10" fmla="*/ 2752557 h 5795027"/>
                <a:gd name="connsiteX11" fmla="*/ 0 w 4282900"/>
                <a:gd name="connsiteY11" fmla="*/ 2231503 h 5795027"/>
                <a:gd name="connsiteX12" fmla="*/ 0 w 4282900"/>
                <a:gd name="connsiteY12" fmla="*/ 2048959 h 5795027"/>
                <a:gd name="connsiteX13" fmla="*/ 559354 w 4282900"/>
                <a:gd name="connsiteY13" fmla="*/ 855573 h 5795027"/>
                <a:gd name="connsiteX14" fmla="*/ 1950071 w 4282900"/>
                <a:gd name="connsiteY14" fmla="*/ 164715 h 5795027"/>
                <a:gd name="connsiteX15" fmla="*/ 2144960 w 4282900"/>
                <a:gd name="connsiteY15" fmla="*/ 0 h 5795027"/>
                <a:gd name="connsiteX16" fmla="*/ 2332832 w 4282900"/>
                <a:gd name="connsiteY16" fmla="*/ 164715 h 5795027"/>
                <a:gd name="connsiteX17" fmla="*/ 2976290 w 4282900"/>
                <a:gd name="connsiteY17" fmla="*/ 524033 h 5795027"/>
                <a:gd name="connsiteX0" fmla="*/ 4282900 w 4282900"/>
                <a:gd name="connsiteY0" fmla="*/ 3441681 h 5795027"/>
                <a:gd name="connsiteX1" fmla="*/ 3723546 w 4282900"/>
                <a:gd name="connsiteY1" fmla="*/ 4939455 h 5795027"/>
                <a:gd name="connsiteX2" fmla="*/ 2332829 w 4282900"/>
                <a:gd name="connsiteY2" fmla="*/ 5630311 h 5795027"/>
                <a:gd name="connsiteX3" fmla="*/ 2137940 w 4282900"/>
                <a:gd name="connsiteY3" fmla="*/ 5795027 h 5795027"/>
                <a:gd name="connsiteX4" fmla="*/ 1950069 w 4282900"/>
                <a:gd name="connsiteY4" fmla="*/ 5630311 h 5795027"/>
                <a:gd name="connsiteX5" fmla="*/ 559353 w 4282900"/>
                <a:gd name="connsiteY5" fmla="*/ 4939455 h 5795027"/>
                <a:gd name="connsiteX6" fmla="*/ 0 w 4282900"/>
                <a:gd name="connsiteY6" fmla="*/ 3746068 h 5795027"/>
                <a:gd name="connsiteX7" fmla="*/ 0 w 4282900"/>
                <a:gd name="connsiteY7" fmla="*/ 3441681 h 5795027"/>
                <a:gd name="connsiteX8" fmla="*/ 0 w 4282900"/>
                <a:gd name="connsiteY8" fmla="*/ 3042471 h 5795027"/>
                <a:gd name="connsiteX9" fmla="*/ 0 w 4282900"/>
                <a:gd name="connsiteY9" fmla="*/ 2752557 h 5795027"/>
                <a:gd name="connsiteX10" fmla="*/ 0 w 4282900"/>
                <a:gd name="connsiteY10" fmla="*/ 2231503 h 5795027"/>
                <a:gd name="connsiteX11" fmla="*/ 0 w 4282900"/>
                <a:gd name="connsiteY11" fmla="*/ 2048959 h 5795027"/>
                <a:gd name="connsiteX12" fmla="*/ 559354 w 4282900"/>
                <a:gd name="connsiteY12" fmla="*/ 855573 h 5795027"/>
                <a:gd name="connsiteX13" fmla="*/ 1950071 w 4282900"/>
                <a:gd name="connsiteY13" fmla="*/ 164715 h 5795027"/>
                <a:gd name="connsiteX14" fmla="*/ 2144960 w 4282900"/>
                <a:gd name="connsiteY14" fmla="*/ 0 h 5795027"/>
                <a:gd name="connsiteX15" fmla="*/ 2332832 w 4282900"/>
                <a:gd name="connsiteY15" fmla="*/ 164715 h 5795027"/>
                <a:gd name="connsiteX16" fmla="*/ 2976290 w 4282900"/>
                <a:gd name="connsiteY16" fmla="*/ 524033 h 5795027"/>
                <a:gd name="connsiteX0" fmla="*/ 3723546 w 3723546"/>
                <a:gd name="connsiteY0" fmla="*/ 4939455 h 5795027"/>
                <a:gd name="connsiteX1" fmla="*/ 2332829 w 3723546"/>
                <a:gd name="connsiteY1" fmla="*/ 5630311 h 5795027"/>
                <a:gd name="connsiteX2" fmla="*/ 2137940 w 3723546"/>
                <a:gd name="connsiteY2" fmla="*/ 5795027 h 5795027"/>
                <a:gd name="connsiteX3" fmla="*/ 1950069 w 3723546"/>
                <a:gd name="connsiteY3" fmla="*/ 5630311 h 5795027"/>
                <a:gd name="connsiteX4" fmla="*/ 559353 w 3723546"/>
                <a:gd name="connsiteY4" fmla="*/ 4939455 h 5795027"/>
                <a:gd name="connsiteX5" fmla="*/ 0 w 3723546"/>
                <a:gd name="connsiteY5" fmla="*/ 3746068 h 5795027"/>
                <a:gd name="connsiteX6" fmla="*/ 0 w 3723546"/>
                <a:gd name="connsiteY6" fmla="*/ 3441681 h 5795027"/>
                <a:gd name="connsiteX7" fmla="*/ 0 w 3723546"/>
                <a:gd name="connsiteY7" fmla="*/ 3042471 h 5795027"/>
                <a:gd name="connsiteX8" fmla="*/ 0 w 3723546"/>
                <a:gd name="connsiteY8" fmla="*/ 2752557 h 5795027"/>
                <a:gd name="connsiteX9" fmla="*/ 0 w 3723546"/>
                <a:gd name="connsiteY9" fmla="*/ 2231503 h 5795027"/>
                <a:gd name="connsiteX10" fmla="*/ 0 w 3723546"/>
                <a:gd name="connsiteY10" fmla="*/ 2048959 h 5795027"/>
                <a:gd name="connsiteX11" fmla="*/ 559354 w 3723546"/>
                <a:gd name="connsiteY11" fmla="*/ 855573 h 5795027"/>
                <a:gd name="connsiteX12" fmla="*/ 1950071 w 3723546"/>
                <a:gd name="connsiteY12" fmla="*/ 164715 h 5795027"/>
                <a:gd name="connsiteX13" fmla="*/ 2144960 w 3723546"/>
                <a:gd name="connsiteY13" fmla="*/ 0 h 5795027"/>
                <a:gd name="connsiteX14" fmla="*/ 2332832 w 3723546"/>
                <a:gd name="connsiteY14" fmla="*/ 164715 h 5795027"/>
                <a:gd name="connsiteX15" fmla="*/ 2976290 w 3723546"/>
                <a:gd name="connsiteY15" fmla="*/ 524033 h 5795027"/>
                <a:gd name="connsiteX0" fmla="*/ 3723546 w 3723546"/>
                <a:gd name="connsiteY0" fmla="*/ 4939455 h 5795027"/>
                <a:gd name="connsiteX1" fmla="*/ 2989878 w 3723546"/>
                <a:gd name="connsiteY1" fmla="*/ 5266109 h 5795027"/>
                <a:gd name="connsiteX2" fmla="*/ 2332829 w 3723546"/>
                <a:gd name="connsiteY2" fmla="*/ 5630311 h 5795027"/>
                <a:gd name="connsiteX3" fmla="*/ 2137940 w 3723546"/>
                <a:gd name="connsiteY3" fmla="*/ 5795027 h 5795027"/>
                <a:gd name="connsiteX4" fmla="*/ 1950069 w 3723546"/>
                <a:gd name="connsiteY4" fmla="*/ 5630311 h 5795027"/>
                <a:gd name="connsiteX5" fmla="*/ 559353 w 3723546"/>
                <a:gd name="connsiteY5" fmla="*/ 4939455 h 5795027"/>
                <a:gd name="connsiteX6" fmla="*/ 0 w 3723546"/>
                <a:gd name="connsiteY6" fmla="*/ 3746068 h 5795027"/>
                <a:gd name="connsiteX7" fmla="*/ 0 w 3723546"/>
                <a:gd name="connsiteY7" fmla="*/ 3441681 h 5795027"/>
                <a:gd name="connsiteX8" fmla="*/ 0 w 3723546"/>
                <a:gd name="connsiteY8" fmla="*/ 3042471 h 5795027"/>
                <a:gd name="connsiteX9" fmla="*/ 0 w 3723546"/>
                <a:gd name="connsiteY9" fmla="*/ 2752557 h 5795027"/>
                <a:gd name="connsiteX10" fmla="*/ 0 w 3723546"/>
                <a:gd name="connsiteY10" fmla="*/ 2231503 h 5795027"/>
                <a:gd name="connsiteX11" fmla="*/ 0 w 3723546"/>
                <a:gd name="connsiteY11" fmla="*/ 2048959 h 5795027"/>
                <a:gd name="connsiteX12" fmla="*/ 559354 w 3723546"/>
                <a:gd name="connsiteY12" fmla="*/ 855573 h 5795027"/>
                <a:gd name="connsiteX13" fmla="*/ 1950071 w 3723546"/>
                <a:gd name="connsiteY13" fmla="*/ 164715 h 5795027"/>
                <a:gd name="connsiteX14" fmla="*/ 2144960 w 3723546"/>
                <a:gd name="connsiteY14" fmla="*/ 0 h 5795027"/>
                <a:gd name="connsiteX15" fmla="*/ 2332832 w 3723546"/>
                <a:gd name="connsiteY15" fmla="*/ 164715 h 5795027"/>
                <a:gd name="connsiteX16" fmla="*/ 2976290 w 3723546"/>
                <a:gd name="connsiteY16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87296"/>
                <a:gd name="connsiteY0" fmla="*/ 5266109 h 5795027"/>
                <a:gd name="connsiteX1" fmla="*/ 2332829 w 2987296"/>
                <a:gd name="connsiteY1" fmla="*/ 5630311 h 5795027"/>
                <a:gd name="connsiteX2" fmla="*/ 2137940 w 2987296"/>
                <a:gd name="connsiteY2" fmla="*/ 5795027 h 5795027"/>
                <a:gd name="connsiteX3" fmla="*/ 1950069 w 2987296"/>
                <a:gd name="connsiteY3" fmla="*/ 5630311 h 5795027"/>
                <a:gd name="connsiteX4" fmla="*/ 559353 w 2987296"/>
                <a:gd name="connsiteY4" fmla="*/ 4939455 h 5795027"/>
                <a:gd name="connsiteX5" fmla="*/ 0 w 2987296"/>
                <a:gd name="connsiteY5" fmla="*/ 3746068 h 5795027"/>
                <a:gd name="connsiteX6" fmla="*/ 0 w 2987296"/>
                <a:gd name="connsiteY6" fmla="*/ 3441681 h 5795027"/>
                <a:gd name="connsiteX7" fmla="*/ 0 w 2987296"/>
                <a:gd name="connsiteY7" fmla="*/ 3042471 h 5795027"/>
                <a:gd name="connsiteX8" fmla="*/ 0 w 2987296"/>
                <a:gd name="connsiteY8" fmla="*/ 2752557 h 5795027"/>
                <a:gd name="connsiteX9" fmla="*/ 0 w 2987296"/>
                <a:gd name="connsiteY9" fmla="*/ 2231503 h 5795027"/>
                <a:gd name="connsiteX10" fmla="*/ 0 w 2987296"/>
                <a:gd name="connsiteY10" fmla="*/ 2048959 h 5795027"/>
                <a:gd name="connsiteX11" fmla="*/ 559354 w 2987296"/>
                <a:gd name="connsiteY11" fmla="*/ 855573 h 5795027"/>
                <a:gd name="connsiteX12" fmla="*/ 1950071 w 2987296"/>
                <a:gd name="connsiteY12" fmla="*/ 164715 h 5795027"/>
                <a:gd name="connsiteX13" fmla="*/ 2144960 w 2987296"/>
                <a:gd name="connsiteY13" fmla="*/ 0 h 5795027"/>
                <a:gd name="connsiteX14" fmla="*/ 2332832 w 2987296"/>
                <a:gd name="connsiteY14" fmla="*/ 164715 h 5795027"/>
                <a:gd name="connsiteX15" fmla="*/ 2987296 w 2987296"/>
                <a:gd name="connsiteY15" fmla="*/ 557051 h 57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87296" h="5795027">
                  <a:moveTo>
                    <a:pt x="2955049" y="5266109"/>
                  </a:moveTo>
                  <a:cubicBezTo>
                    <a:pt x="2737194" y="5332489"/>
                    <a:pt x="2474819" y="554215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lnTo>
                    <a:pt x="2144960" y="0"/>
                  </a:lnTo>
                  <a:lnTo>
                    <a:pt x="2332832" y="164715"/>
                  </a:lnTo>
                  <a:cubicBezTo>
                    <a:pt x="2471387" y="252054"/>
                    <a:pt x="2755510" y="441908"/>
                    <a:pt x="2987296" y="557051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ED6D074-A5E9-4040-9A92-7CD5F68AC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Magnifying glass and question mark">
            <a:extLst>
              <a:ext uri="{FF2B5EF4-FFF2-40B4-BE49-F238E27FC236}">
                <a16:creationId xmlns:a16="http://schemas.microsoft.com/office/drawing/2014/main" id="{1F4C78C3-7CA4-45B3-9394-13A3043568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-2265" y="11"/>
            <a:ext cx="12191979" cy="685798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364144C-8BB1-450F-812B-D7D09A795C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12192000" cy="4604516"/>
          </a:xfrm>
          <a:prstGeom prst="rect">
            <a:avLst/>
          </a:prstGeom>
          <a:gradFill>
            <a:gsLst>
              <a:gs pos="7000">
                <a:srgbClr val="000000">
                  <a:alpha val="0"/>
                </a:srgbClr>
              </a:gs>
              <a:gs pos="56000">
                <a:srgbClr val="000000">
                  <a:alpha val="56000"/>
                </a:srgbClr>
              </a:gs>
              <a:gs pos="100000">
                <a:srgbClr val="000000">
                  <a:alpha val="63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25DA8A-0FC2-40C8-8B67-F7B485682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1753" y="322871"/>
            <a:ext cx="7983941" cy="70951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do you know?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80EE02-34F8-4800-967F-D2F98D690943}"/>
              </a:ext>
            </a:extLst>
          </p:cNvPr>
          <p:cNvSpPr txBox="1"/>
          <p:nvPr/>
        </p:nvSpPr>
        <p:spPr>
          <a:xfrm rot="20932618">
            <a:off x="931671" y="4107253"/>
            <a:ext cx="26718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Outcome Specification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BA4829-5D5A-41A9-AFE6-3612EC621B52}"/>
              </a:ext>
            </a:extLst>
          </p:cNvPr>
          <p:cNvSpPr txBox="1"/>
          <p:nvPr/>
        </p:nvSpPr>
        <p:spPr>
          <a:xfrm rot="473122">
            <a:off x="8664734" y="4887141"/>
            <a:ext cx="29323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Describe a situation in which [   ]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was present.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1A919DB-5574-49E5-B9D5-EB33444E35DA}"/>
              </a:ext>
            </a:extLst>
          </p:cNvPr>
          <p:cNvSpPr txBox="1"/>
          <p:nvPr/>
        </p:nvSpPr>
        <p:spPr>
          <a:xfrm rot="993367">
            <a:off x="9338836" y="3024064"/>
            <a:ext cx="24831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Describe a situation in which [   ]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was not present.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643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60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DDB41-88A6-41E0-B24E-5E1617983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959588"/>
            <a:ext cx="2963847" cy="1064277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Presenting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368729-A37C-4967-B2F7-986A575DE0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8788" y="3429000"/>
            <a:ext cx="4114221" cy="17928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Past, current, </a:t>
            </a:r>
          </a:p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future conflicts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A8569706-DECB-444D-85CB-006A7E2BF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30" y="0"/>
            <a:ext cx="49720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82C2616-6806-4C58-B51E-2519D22F1129}"/>
              </a:ext>
            </a:extLst>
          </p:cNvPr>
          <p:cNvCxnSpPr/>
          <p:nvPr/>
        </p:nvCxnSpPr>
        <p:spPr>
          <a:xfrm flipH="1">
            <a:off x="3819832" y="1491726"/>
            <a:ext cx="2698956" cy="53213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DC55EC5-86ED-40E3-BAAD-F8C4D1980FEE}"/>
              </a:ext>
            </a:extLst>
          </p:cNvPr>
          <p:cNvCxnSpPr>
            <a:cxnSpLocks/>
          </p:cNvCxnSpPr>
          <p:nvPr/>
        </p:nvCxnSpPr>
        <p:spPr>
          <a:xfrm flipH="1" flipV="1">
            <a:off x="3819832" y="2959114"/>
            <a:ext cx="2698956" cy="97458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C1A2E09-64E6-4F32-B2AF-E89B82C58F13}"/>
              </a:ext>
            </a:extLst>
          </p:cNvPr>
          <p:cNvCxnSpPr>
            <a:cxnSpLocks/>
          </p:cNvCxnSpPr>
          <p:nvPr/>
        </p:nvCxnSpPr>
        <p:spPr>
          <a:xfrm flipH="1" flipV="1">
            <a:off x="2566219" y="3598606"/>
            <a:ext cx="3986981" cy="37362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DF0A9CA-F3D3-49C8-BEDD-4DA1E7D56CA8}"/>
              </a:ext>
            </a:extLst>
          </p:cNvPr>
          <p:cNvCxnSpPr>
            <a:cxnSpLocks/>
          </p:cNvCxnSpPr>
          <p:nvPr/>
        </p:nvCxnSpPr>
        <p:spPr>
          <a:xfrm flipH="1">
            <a:off x="3185652" y="3972232"/>
            <a:ext cx="3367548" cy="86190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3F55242-59E7-46FF-BFC9-B444E896C3B1}"/>
              </a:ext>
            </a:extLst>
          </p:cNvPr>
          <p:cNvCxnSpPr>
            <a:cxnSpLocks/>
          </p:cNvCxnSpPr>
          <p:nvPr/>
        </p:nvCxnSpPr>
        <p:spPr>
          <a:xfrm flipH="1">
            <a:off x="3819832" y="3972232"/>
            <a:ext cx="2733368" cy="24580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59F35CE-8665-4931-9F71-87A150801175}"/>
              </a:ext>
            </a:extLst>
          </p:cNvPr>
          <p:cNvCxnSpPr>
            <a:cxnSpLocks/>
          </p:cNvCxnSpPr>
          <p:nvPr/>
        </p:nvCxnSpPr>
        <p:spPr>
          <a:xfrm flipH="1" flipV="1">
            <a:off x="2470354" y="3126658"/>
            <a:ext cx="4082846" cy="84557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60551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E7C80B9C-CCB9-42D2-B7D6-BDA09F3EA8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CA6F2618-2EA1-4E7F-97D0-66AC2BC7A8B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9"/>
          <a:stretch/>
        </p:blipFill>
        <p:spPr bwMode="auto">
          <a:xfrm>
            <a:off x="20" y="10"/>
            <a:ext cx="1219197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61B33C-8C9E-4E19-A7BF-350AA0B6724D}"/>
              </a:ext>
            </a:extLst>
          </p:cNvPr>
          <p:cNvSpPr txBox="1"/>
          <p:nvPr/>
        </p:nvSpPr>
        <p:spPr>
          <a:xfrm>
            <a:off x="114300" y="310243"/>
            <a:ext cx="1188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Behavior Momentum</a:t>
            </a:r>
          </a:p>
        </p:txBody>
      </p:sp>
    </p:spTree>
    <p:extLst>
      <p:ext uri="{BB962C8B-B14F-4D97-AF65-F5344CB8AC3E}">
        <p14:creationId xmlns:p14="http://schemas.microsoft.com/office/powerpoint/2010/main" val="17765217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7E2E139-E5C0-46DD-81FF-5BE49D314E47}"/>
              </a:ext>
            </a:extLst>
          </p:cNvPr>
          <p:cNvGrpSpPr/>
          <p:nvPr/>
        </p:nvGrpSpPr>
        <p:grpSpPr>
          <a:xfrm rot="20880869">
            <a:off x="646936" y="394051"/>
            <a:ext cx="4775921" cy="3034949"/>
            <a:chOff x="2954805" y="3219980"/>
            <a:chExt cx="5600636" cy="3638020"/>
          </a:xfrm>
        </p:grpSpPr>
        <p:pic>
          <p:nvPicPr>
            <p:cNvPr id="5" name="Picture 4" descr="A picture containing person, clothing, posing&#10;&#10;Description automatically generated">
              <a:extLst>
                <a:ext uri="{FF2B5EF4-FFF2-40B4-BE49-F238E27FC236}">
                  <a16:creationId xmlns:a16="http://schemas.microsoft.com/office/drawing/2014/main" id="{89CCDD31-1A65-4DA9-9E84-21F07B18C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4805" y="3219980"/>
              <a:ext cx="5291666" cy="3638020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C9B4473-299B-402F-BE0B-787B8E482392}"/>
                </a:ext>
              </a:extLst>
            </p:cNvPr>
            <p:cNvSpPr/>
            <p:nvPr/>
          </p:nvSpPr>
          <p:spPr>
            <a:xfrm>
              <a:off x="3263774" y="3326660"/>
              <a:ext cx="5291667" cy="3531340"/>
            </a:xfrm>
            <a:prstGeom prst="ellipse">
              <a:avLst/>
            </a:prstGeom>
            <a:noFill/>
            <a:ln w="1143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72026AC-2D6C-4588-88AB-E6BC53C1FA59}"/>
              </a:ext>
            </a:extLst>
          </p:cNvPr>
          <p:cNvSpPr txBox="1"/>
          <p:nvPr/>
        </p:nvSpPr>
        <p:spPr>
          <a:xfrm>
            <a:off x="976007" y="3526632"/>
            <a:ext cx="22007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Janine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6A232E-65E9-4D3C-9654-84D3BD7893F1}"/>
              </a:ext>
            </a:extLst>
          </p:cNvPr>
          <p:cNvSpPr txBox="1"/>
          <p:nvPr/>
        </p:nvSpPr>
        <p:spPr>
          <a:xfrm>
            <a:off x="3864077" y="4207889"/>
            <a:ext cx="22319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ndara" panose="020E0502030303020204" pitchFamily="34" charset="0"/>
              </a:rPr>
              <a:t>Nail-biting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D3C75D-DC3D-4A65-A408-ADB79DD3CB90}"/>
              </a:ext>
            </a:extLst>
          </p:cNvPr>
          <p:cNvSpPr txBox="1"/>
          <p:nvPr/>
        </p:nvSpPr>
        <p:spPr>
          <a:xfrm>
            <a:off x="7831394" y="4207889"/>
            <a:ext cx="3388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ndara" panose="020E0502030303020204" pitchFamily="34" charset="0"/>
              </a:rPr>
              <a:t>Boss picks on me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D1ABB96C-C946-49F4-B596-D6DE8EAD0455}"/>
              </a:ext>
            </a:extLst>
          </p:cNvPr>
          <p:cNvSpPr/>
          <p:nvPr/>
        </p:nvSpPr>
        <p:spPr>
          <a:xfrm>
            <a:off x="5973097" y="4207889"/>
            <a:ext cx="1858297" cy="584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62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9C6A232E-65E9-4D3C-9654-84D3BD7893F1}"/>
              </a:ext>
            </a:extLst>
          </p:cNvPr>
          <p:cNvSpPr txBox="1"/>
          <p:nvPr/>
        </p:nvSpPr>
        <p:spPr>
          <a:xfrm>
            <a:off x="-14748" y="4207889"/>
            <a:ext cx="6114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ndara" panose="020E0502030303020204" pitchFamily="34" charset="0"/>
              </a:rPr>
              <a:t>Focus and concentration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D3C75D-DC3D-4A65-A408-ADB79DD3CB90}"/>
              </a:ext>
            </a:extLst>
          </p:cNvPr>
          <p:cNvSpPr txBox="1"/>
          <p:nvPr/>
        </p:nvSpPr>
        <p:spPr>
          <a:xfrm>
            <a:off x="6845784" y="4207889"/>
            <a:ext cx="5210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latin typeface="Candara" panose="020E0502030303020204" pitchFamily="34" charset="0"/>
              </a:rPr>
              <a:t>Demeaned by team member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D1ABB96C-C946-49F4-B596-D6DE8EAD0455}"/>
              </a:ext>
            </a:extLst>
          </p:cNvPr>
          <p:cNvSpPr/>
          <p:nvPr/>
        </p:nvSpPr>
        <p:spPr>
          <a:xfrm>
            <a:off x="4675762" y="4207889"/>
            <a:ext cx="2290660" cy="584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FEE9AB3-5038-4C12-8268-953B45598B88}"/>
              </a:ext>
            </a:extLst>
          </p:cNvPr>
          <p:cNvGrpSpPr/>
          <p:nvPr/>
        </p:nvGrpSpPr>
        <p:grpSpPr>
          <a:xfrm>
            <a:off x="6845784" y="400581"/>
            <a:ext cx="4959252" cy="3028419"/>
            <a:chOff x="6900332" y="0"/>
            <a:chExt cx="5291668" cy="3638019"/>
          </a:xfrm>
        </p:grpSpPr>
        <p:pic>
          <p:nvPicPr>
            <p:cNvPr id="14" name="Picture 13" descr="A picture containing person&#10;&#10;Description automatically generated">
              <a:extLst>
                <a:ext uri="{FF2B5EF4-FFF2-40B4-BE49-F238E27FC236}">
                  <a16:creationId xmlns:a16="http://schemas.microsoft.com/office/drawing/2014/main" id="{03875F45-DE57-4C5C-B91F-04D33FB071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0333" y="0"/>
              <a:ext cx="5291667" cy="3638019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78A3533-FD18-4622-ABCD-4DC8CAFD5918}"/>
                </a:ext>
              </a:extLst>
            </p:cNvPr>
            <p:cNvSpPr/>
            <p:nvPr/>
          </p:nvSpPr>
          <p:spPr>
            <a:xfrm rot="719075">
              <a:off x="6900332" y="106679"/>
              <a:ext cx="5291667" cy="3531340"/>
            </a:xfrm>
            <a:prstGeom prst="ellipse">
              <a:avLst/>
            </a:prstGeom>
            <a:noFill/>
            <a:ln w="1143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3C4F161-607A-494B-A24F-AE9108CF0965}"/>
              </a:ext>
            </a:extLst>
          </p:cNvPr>
          <p:cNvSpPr txBox="1"/>
          <p:nvPr/>
        </p:nvSpPr>
        <p:spPr>
          <a:xfrm>
            <a:off x="9676249" y="3542522"/>
            <a:ext cx="22007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Eli</a:t>
            </a:r>
          </a:p>
        </p:txBody>
      </p:sp>
    </p:spTree>
    <p:extLst>
      <p:ext uri="{BB962C8B-B14F-4D97-AF65-F5344CB8AC3E}">
        <p14:creationId xmlns:p14="http://schemas.microsoft.com/office/powerpoint/2010/main" val="1023345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4D54CE7D-A82C-40AA-B630-FF20BAC48D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859" y="3891814"/>
            <a:ext cx="3864077" cy="26564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7629E8-2988-42D5-938D-F2C9A35DA3EB}"/>
              </a:ext>
            </a:extLst>
          </p:cNvPr>
          <p:cNvSpPr txBox="1"/>
          <p:nvPr/>
        </p:nvSpPr>
        <p:spPr>
          <a:xfrm>
            <a:off x="2467971" y="5583265"/>
            <a:ext cx="1628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Maria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9A044E-E106-41A4-AA3C-5AD9B48472D4}"/>
              </a:ext>
            </a:extLst>
          </p:cNvPr>
          <p:cNvSpPr txBox="1"/>
          <p:nvPr/>
        </p:nvSpPr>
        <p:spPr>
          <a:xfrm>
            <a:off x="457201" y="1513675"/>
            <a:ext cx="2498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ndara" panose="020E0502030303020204" pitchFamily="34" charset="0"/>
              </a:rPr>
              <a:t>Weight-loss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74CEC0-08A3-472C-8895-525FDD17EA4F}"/>
              </a:ext>
            </a:extLst>
          </p:cNvPr>
          <p:cNvSpPr txBox="1"/>
          <p:nvPr/>
        </p:nvSpPr>
        <p:spPr>
          <a:xfrm>
            <a:off x="5001891" y="1513675"/>
            <a:ext cx="67383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latin typeface="Candara" panose="020E0502030303020204" pitchFamily="34" charset="0"/>
              </a:rPr>
              <a:t>Fire-fighter husband taking risks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F4C09E4F-4FFB-4967-A579-7A18AB6AD055}"/>
              </a:ext>
            </a:extLst>
          </p:cNvPr>
          <p:cNvSpPr/>
          <p:nvPr/>
        </p:nvSpPr>
        <p:spPr>
          <a:xfrm>
            <a:off x="2996634" y="1513675"/>
            <a:ext cx="2871586" cy="584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760E180-F332-4BE6-9851-EE0BEF9FCA29}"/>
              </a:ext>
            </a:extLst>
          </p:cNvPr>
          <p:cNvSpPr/>
          <p:nvPr/>
        </p:nvSpPr>
        <p:spPr>
          <a:xfrm>
            <a:off x="4208238" y="3687097"/>
            <a:ext cx="4301581" cy="3028419"/>
          </a:xfrm>
          <a:prstGeom prst="rect">
            <a:avLst/>
          </a:prstGeom>
          <a:noFill/>
          <a:ln w="1143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521346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383F60EB-E6A2-439F-BE29-3AA1431E8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03" y="257057"/>
            <a:ext cx="1194919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F1CB91-8934-4C02-9C40-16CD7E778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834" y="1416787"/>
            <a:ext cx="9076329" cy="106427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Never waste a trance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F0F92BA-649E-42F3-A5B2-290670BE36D5}"/>
              </a:ext>
            </a:extLst>
          </p:cNvPr>
          <p:cNvSpPr txBox="1">
            <a:spLocks/>
          </p:cNvSpPr>
          <p:nvPr/>
        </p:nvSpPr>
        <p:spPr>
          <a:xfrm>
            <a:off x="1665989" y="3746090"/>
            <a:ext cx="9076329" cy="23007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Re-direct it!</a:t>
            </a:r>
          </a:p>
        </p:txBody>
      </p:sp>
    </p:spTree>
    <p:extLst>
      <p:ext uri="{BB962C8B-B14F-4D97-AF65-F5344CB8AC3E}">
        <p14:creationId xmlns:p14="http://schemas.microsoft.com/office/powerpoint/2010/main" val="2929421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4D9BD8EE-83D8-472C-9A03-DEEAF1E9B15B}"/>
              </a:ext>
            </a:extLst>
          </p:cNvPr>
          <p:cNvSpPr/>
          <p:nvPr/>
        </p:nvSpPr>
        <p:spPr>
          <a:xfrm>
            <a:off x="639097" y="169606"/>
            <a:ext cx="10913806" cy="6518788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75938AF-A65E-4923-9AEB-186A320EC9D0}"/>
              </a:ext>
            </a:extLst>
          </p:cNvPr>
          <p:cNvGrpSpPr/>
          <p:nvPr/>
        </p:nvGrpSpPr>
        <p:grpSpPr>
          <a:xfrm>
            <a:off x="1112602" y="2322220"/>
            <a:ext cx="2681094" cy="2213559"/>
            <a:chOff x="4126" y="1660169"/>
            <a:chExt cx="2681094" cy="2213559"/>
          </a:xfrm>
          <a:scene3d>
            <a:camera prst="orthographicFront"/>
            <a:lightRig rig="threePt" dir="t"/>
          </a:scene3d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9DD6E8C-097A-4386-A5A2-1D468D1F7BF1}"/>
                </a:ext>
              </a:extLst>
            </p:cNvPr>
            <p:cNvSpPr/>
            <p:nvPr/>
          </p:nvSpPr>
          <p:spPr>
            <a:xfrm>
              <a:off x="4126" y="1660169"/>
              <a:ext cx="2681094" cy="2213559"/>
            </a:xfrm>
            <a:prstGeom prst="roundRect">
              <a:avLst/>
            </a:prstGeom>
            <a:sp3d extrusionH="44450">
              <a:bevelT w="114300" h="114300" prst="slope"/>
              <a:bevelB prst="convex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ectangle: Rounded Corners 4">
              <a:extLst>
                <a:ext uri="{FF2B5EF4-FFF2-40B4-BE49-F238E27FC236}">
                  <a16:creationId xmlns:a16="http://schemas.microsoft.com/office/drawing/2014/main" id="{81C04E78-A3DE-47DE-A9B9-CBA68416AF42}"/>
                </a:ext>
              </a:extLst>
            </p:cNvPr>
            <p:cNvSpPr txBox="1"/>
            <p:nvPr/>
          </p:nvSpPr>
          <p:spPr>
            <a:xfrm>
              <a:off x="112183" y="1768226"/>
              <a:ext cx="2464980" cy="199744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i="1" kern="1200" dirty="0">
                  <a:solidFill>
                    <a:schemeClr val="tx1"/>
                  </a:solidFill>
                </a:rPr>
                <a:t>Event / Facts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DD8B756-D447-4F90-A622-E3A4054AED45}"/>
              </a:ext>
            </a:extLst>
          </p:cNvPr>
          <p:cNvGrpSpPr/>
          <p:nvPr/>
        </p:nvGrpSpPr>
        <p:grpSpPr>
          <a:xfrm>
            <a:off x="4755453" y="522916"/>
            <a:ext cx="2681094" cy="2213559"/>
            <a:chOff x="3132070" y="1660169"/>
            <a:chExt cx="2681094" cy="2213559"/>
          </a:xfrm>
          <a:scene3d>
            <a:camera prst="orthographicFront"/>
            <a:lightRig rig="threePt" dir="t"/>
          </a:scene3d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F597EB65-4C43-4ED8-8D92-8A0C71504B44}"/>
                </a:ext>
              </a:extLst>
            </p:cNvPr>
            <p:cNvSpPr/>
            <p:nvPr/>
          </p:nvSpPr>
          <p:spPr>
            <a:xfrm>
              <a:off x="3132070" y="1660169"/>
              <a:ext cx="2681094" cy="2213559"/>
            </a:xfrm>
            <a:prstGeom prst="roundRect">
              <a:avLst/>
            </a:prstGeom>
            <a:sp3d extrusionH="44450">
              <a:bevelT w="114300" h="114300" prst="slope"/>
              <a:bevelB prst="convex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ctangle: Rounded Corners 4">
              <a:extLst>
                <a:ext uri="{FF2B5EF4-FFF2-40B4-BE49-F238E27FC236}">
                  <a16:creationId xmlns:a16="http://schemas.microsoft.com/office/drawing/2014/main" id="{E53598F9-6157-4C9A-A44B-687AD96605A0}"/>
                </a:ext>
              </a:extLst>
            </p:cNvPr>
            <p:cNvSpPr txBox="1"/>
            <p:nvPr/>
          </p:nvSpPr>
          <p:spPr>
            <a:xfrm>
              <a:off x="3240127" y="1768226"/>
              <a:ext cx="2464980" cy="199744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i="1" kern="1200" dirty="0">
                  <a:solidFill>
                    <a:schemeClr val="tx1"/>
                  </a:solidFill>
                </a:rPr>
                <a:t>Because…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10B860B-83AC-4E7C-8976-877D4BD881E9}"/>
              </a:ext>
            </a:extLst>
          </p:cNvPr>
          <p:cNvGrpSpPr/>
          <p:nvPr/>
        </p:nvGrpSpPr>
        <p:grpSpPr>
          <a:xfrm>
            <a:off x="8290247" y="2322220"/>
            <a:ext cx="2681094" cy="2213559"/>
            <a:chOff x="6260014" y="1660169"/>
            <a:chExt cx="2681094" cy="2213559"/>
          </a:xfrm>
          <a:scene3d>
            <a:camera prst="orthographicFront"/>
            <a:lightRig rig="threePt" dir="t"/>
          </a:scene3d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2659035-511E-480E-87FA-50C417563EC2}"/>
                </a:ext>
              </a:extLst>
            </p:cNvPr>
            <p:cNvSpPr/>
            <p:nvPr/>
          </p:nvSpPr>
          <p:spPr>
            <a:xfrm>
              <a:off x="6260014" y="1660169"/>
              <a:ext cx="2681094" cy="2213559"/>
            </a:xfrm>
            <a:prstGeom prst="roundRect">
              <a:avLst/>
            </a:prstGeom>
            <a:sp3d extrusionH="44450">
              <a:bevelT w="114300" h="114300" prst="slope"/>
              <a:bevelB prst="convex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Rectangle: Rounded Corners 4">
              <a:extLst>
                <a:ext uri="{FF2B5EF4-FFF2-40B4-BE49-F238E27FC236}">
                  <a16:creationId xmlns:a16="http://schemas.microsoft.com/office/drawing/2014/main" id="{ABEDF587-9840-4C0B-AD83-BB16C9854A8A}"/>
                </a:ext>
              </a:extLst>
            </p:cNvPr>
            <p:cNvSpPr txBox="1"/>
            <p:nvPr/>
          </p:nvSpPr>
          <p:spPr>
            <a:xfrm>
              <a:off x="6368071" y="1768226"/>
              <a:ext cx="2464980" cy="199744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i="1" kern="1200" dirty="0">
                  <a:solidFill>
                    <a:schemeClr val="tx1"/>
                  </a:solidFill>
                </a:rPr>
                <a:t>Feeling: Good or Bad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9DDA3D0-D611-462C-B029-ACD774FD5095}"/>
              </a:ext>
            </a:extLst>
          </p:cNvPr>
          <p:cNvGrpSpPr/>
          <p:nvPr/>
        </p:nvGrpSpPr>
        <p:grpSpPr>
          <a:xfrm>
            <a:off x="4755453" y="4269007"/>
            <a:ext cx="2681094" cy="2213559"/>
            <a:chOff x="9387958" y="1660169"/>
            <a:chExt cx="2681094" cy="2213559"/>
          </a:xfrm>
          <a:scene3d>
            <a:camera prst="orthographicFront"/>
            <a:lightRig rig="threePt" dir="t"/>
          </a:scene3d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780DB7F5-2E3F-4034-8370-85074651D810}"/>
                </a:ext>
              </a:extLst>
            </p:cNvPr>
            <p:cNvSpPr/>
            <p:nvPr/>
          </p:nvSpPr>
          <p:spPr>
            <a:xfrm>
              <a:off x="9387958" y="1660169"/>
              <a:ext cx="2681094" cy="2213559"/>
            </a:xfrm>
            <a:prstGeom prst="roundRect">
              <a:avLst/>
            </a:prstGeom>
            <a:solidFill>
              <a:srgbClr val="FF0000"/>
            </a:solidFill>
            <a:sp3d extrusionH="44450">
              <a:bevelT w="114300" h="114300" prst="slope"/>
              <a:bevelB prst="convex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ectangle: Rounded Corners 4">
              <a:extLst>
                <a:ext uri="{FF2B5EF4-FFF2-40B4-BE49-F238E27FC236}">
                  <a16:creationId xmlns:a16="http://schemas.microsoft.com/office/drawing/2014/main" id="{B09B2127-A7F5-4CE3-9761-99B6893052E4}"/>
                </a:ext>
              </a:extLst>
            </p:cNvPr>
            <p:cNvSpPr txBox="1"/>
            <p:nvPr/>
          </p:nvSpPr>
          <p:spPr>
            <a:xfrm>
              <a:off x="9496015" y="1768226"/>
              <a:ext cx="2464980" cy="199744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2880" tIns="182880" rIns="182880" bIns="182880" numCol="1" spcCol="1270" anchor="ctr" anchorCtr="0">
              <a:noAutofit/>
            </a:bodyPr>
            <a:lstStyle/>
            <a:p>
              <a:pPr marL="0" lvl="0" indent="0" algn="ctr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i="1" kern="12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Take </a:t>
              </a:r>
              <a:r>
                <a:rPr lang="en-US" sz="2800" b="1" i="1" kern="12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Action</a:t>
              </a:r>
              <a:endParaRPr lang="en-US" sz="2400" b="1" i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18CFC46-8C64-4E43-8994-78BC3D27D284}"/>
              </a:ext>
            </a:extLst>
          </p:cNvPr>
          <p:cNvCxnSpPr>
            <a:endCxn id="13" idx="1"/>
          </p:cNvCxnSpPr>
          <p:nvPr/>
        </p:nvCxnSpPr>
        <p:spPr>
          <a:xfrm flipV="1">
            <a:off x="2462981" y="1629696"/>
            <a:ext cx="2292472" cy="69252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1C0C713-2DBA-41A4-9192-932965527DAC}"/>
              </a:ext>
            </a:extLst>
          </p:cNvPr>
          <p:cNvCxnSpPr>
            <a:stCxn id="13" idx="3"/>
            <a:endCxn id="16" idx="0"/>
          </p:cNvCxnSpPr>
          <p:nvPr/>
        </p:nvCxnSpPr>
        <p:spPr>
          <a:xfrm>
            <a:off x="7436547" y="1629696"/>
            <a:ext cx="2223647" cy="69252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31CF768-E025-42C5-A94F-B66F8C751904}"/>
              </a:ext>
            </a:extLst>
          </p:cNvPr>
          <p:cNvCxnSpPr>
            <a:stCxn id="16" idx="2"/>
          </p:cNvCxnSpPr>
          <p:nvPr/>
        </p:nvCxnSpPr>
        <p:spPr>
          <a:xfrm flipH="1">
            <a:off x="7436547" y="4535779"/>
            <a:ext cx="2194247" cy="102436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0E6A702-1789-46C4-B97A-B705BAFAD65E}"/>
              </a:ext>
            </a:extLst>
          </p:cNvPr>
          <p:cNvCxnSpPr>
            <a:stCxn id="19" idx="1"/>
          </p:cNvCxnSpPr>
          <p:nvPr/>
        </p:nvCxnSpPr>
        <p:spPr>
          <a:xfrm flipH="1" flipV="1">
            <a:off x="2625213" y="4535779"/>
            <a:ext cx="2130240" cy="84000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E6271461-0AAE-44D2-B3A5-D2ABDE30D1A1}"/>
              </a:ext>
            </a:extLst>
          </p:cNvPr>
          <p:cNvSpPr txBox="1"/>
          <p:nvPr/>
        </p:nvSpPr>
        <p:spPr>
          <a:xfrm>
            <a:off x="4081810" y="2835763"/>
            <a:ext cx="37815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A-B-C-D</a:t>
            </a:r>
          </a:p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Behavior Cycle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1DA53F-FF85-45A1-A9B9-E1EB67CC124D}"/>
              </a:ext>
            </a:extLst>
          </p:cNvPr>
          <p:cNvSpPr txBox="1"/>
          <p:nvPr/>
        </p:nvSpPr>
        <p:spPr>
          <a:xfrm>
            <a:off x="4710306" y="921115"/>
            <a:ext cx="2573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Behavior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BF46E21-6307-4273-B63F-E3E2A4509364}"/>
              </a:ext>
            </a:extLst>
          </p:cNvPr>
          <p:cNvSpPr txBox="1"/>
          <p:nvPr/>
        </p:nvSpPr>
        <p:spPr>
          <a:xfrm>
            <a:off x="8373675" y="2550516"/>
            <a:ext cx="2573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Consequence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D3E3711-22DE-4979-ADAA-4A36C73FF94A}"/>
              </a:ext>
            </a:extLst>
          </p:cNvPr>
          <p:cNvSpPr txBox="1"/>
          <p:nvPr/>
        </p:nvSpPr>
        <p:spPr>
          <a:xfrm>
            <a:off x="4809481" y="4518331"/>
            <a:ext cx="2573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</a:t>
            </a:r>
          </a:p>
        </p:txBody>
      </p:sp>
    </p:spTree>
    <p:extLst>
      <p:ext uri="{BB962C8B-B14F-4D97-AF65-F5344CB8AC3E}">
        <p14:creationId xmlns:p14="http://schemas.microsoft.com/office/powerpoint/2010/main" val="1158104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10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14BFFCAA-2A2D-43E2-8B7B-8F4351F313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8" t="12143" r="14841" b="14762"/>
          <a:stretch/>
        </p:blipFill>
        <p:spPr bwMode="auto">
          <a:xfrm>
            <a:off x="2481943" y="0"/>
            <a:ext cx="67909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52AAAE-3ABD-41BB-9A42-6AD4CB528585}"/>
              </a:ext>
            </a:extLst>
          </p:cNvPr>
          <p:cNvSpPr txBox="1"/>
          <p:nvPr/>
        </p:nvSpPr>
        <p:spPr>
          <a:xfrm>
            <a:off x="3654878" y="771130"/>
            <a:ext cx="488224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If you can change the 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because</a:t>
            </a: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, </a:t>
            </a:r>
          </a:p>
          <a:p>
            <a:pPr algn="ctr"/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you can change the outcome. </a:t>
            </a:r>
          </a:p>
        </p:txBody>
      </p:sp>
    </p:spTree>
    <p:extLst>
      <p:ext uri="{BB962C8B-B14F-4D97-AF65-F5344CB8AC3E}">
        <p14:creationId xmlns:p14="http://schemas.microsoft.com/office/powerpoint/2010/main" val="21537579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4D9BD8EE-83D8-472C-9A03-DEEAF1E9B15B}"/>
              </a:ext>
            </a:extLst>
          </p:cNvPr>
          <p:cNvSpPr/>
          <p:nvPr/>
        </p:nvSpPr>
        <p:spPr>
          <a:xfrm>
            <a:off x="639097" y="169606"/>
            <a:ext cx="10913806" cy="6518788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75938AF-A65E-4923-9AEB-186A320EC9D0}"/>
              </a:ext>
            </a:extLst>
          </p:cNvPr>
          <p:cNvGrpSpPr/>
          <p:nvPr/>
        </p:nvGrpSpPr>
        <p:grpSpPr>
          <a:xfrm>
            <a:off x="1112602" y="2322220"/>
            <a:ext cx="2681094" cy="2213559"/>
            <a:chOff x="4126" y="1660169"/>
            <a:chExt cx="2681094" cy="2213559"/>
          </a:xfrm>
          <a:scene3d>
            <a:camera prst="orthographicFront"/>
            <a:lightRig rig="threePt" dir="t"/>
          </a:scene3d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9DD6E8C-097A-4386-A5A2-1D468D1F7BF1}"/>
                </a:ext>
              </a:extLst>
            </p:cNvPr>
            <p:cNvSpPr/>
            <p:nvPr/>
          </p:nvSpPr>
          <p:spPr>
            <a:xfrm>
              <a:off x="4126" y="1660169"/>
              <a:ext cx="2681094" cy="2213559"/>
            </a:xfrm>
            <a:prstGeom prst="roundRect">
              <a:avLst/>
            </a:prstGeom>
            <a:sp3d extrusionH="44450">
              <a:bevelT w="114300" h="114300" prst="slope"/>
              <a:bevelB prst="convex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ectangle: Rounded Corners 4">
              <a:extLst>
                <a:ext uri="{FF2B5EF4-FFF2-40B4-BE49-F238E27FC236}">
                  <a16:creationId xmlns:a16="http://schemas.microsoft.com/office/drawing/2014/main" id="{81C04E78-A3DE-47DE-A9B9-CBA68416AF42}"/>
                </a:ext>
              </a:extLst>
            </p:cNvPr>
            <p:cNvSpPr txBox="1"/>
            <p:nvPr/>
          </p:nvSpPr>
          <p:spPr>
            <a:xfrm>
              <a:off x="112183" y="1768226"/>
              <a:ext cx="2464980" cy="199744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i="1" kern="1200" dirty="0">
                  <a:solidFill>
                    <a:schemeClr val="tx1"/>
                  </a:solidFill>
                </a:rPr>
                <a:t>Jill is late to work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DD8B756-D447-4F90-A622-E3A4054AED45}"/>
              </a:ext>
            </a:extLst>
          </p:cNvPr>
          <p:cNvGrpSpPr/>
          <p:nvPr/>
        </p:nvGrpSpPr>
        <p:grpSpPr>
          <a:xfrm>
            <a:off x="4755453" y="522916"/>
            <a:ext cx="2681094" cy="2213559"/>
            <a:chOff x="3132070" y="1660169"/>
            <a:chExt cx="2681094" cy="2213559"/>
          </a:xfrm>
          <a:scene3d>
            <a:camera prst="orthographicFront"/>
            <a:lightRig rig="threePt" dir="t"/>
          </a:scene3d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F597EB65-4C43-4ED8-8D92-8A0C71504B44}"/>
                </a:ext>
              </a:extLst>
            </p:cNvPr>
            <p:cNvSpPr/>
            <p:nvPr/>
          </p:nvSpPr>
          <p:spPr>
            <a:xfrm>
              <a:off x="3132070" y="1660169"/>
              <a:ext cx="2681094" cy="2213559"/>
            </a:xfrm>
            <a:prstGeom prst="roundRect">
              <a:avLst/>
            </a:prstGeom>
            <a:sp3d extrusionH="44450">
              <a:bevelT w="114300" h="114300" prst="slope"/>
              <a:bevelB prst="convex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ctangle: Rounded Corners 4">
              <a:extLst>
                <a:ext uri="{FF2B5EF4-FFF2-40B4-BE49-F238E27FC236}">
                  <a16:creationId xmlns:a16="http://schemas.microsoft.com/office/drawing/2014/main" id="{E53598F9-6157-4C9A-A44B-687AD96605A0}"/>
                </a:ext>
              </a:extLst>
            </p:cNvPr>
            <p:cNvSpPr txBox="1"/>
            <p:nvPr/>
          </p:nvSpPr>
          <p:spPr>
            <a:xfrm>
              <a:off x="3240127" y="1768226"/>
              <a:ext cx="2464980" cy="199744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i="1" kern="1200" dirty="0">
                  <a:solidFill>
                    <a:schemeClr val="tx1"/>
                  </a:solidFill>
                </a:rPr>
                <a:t>Because she doesn’t care about the rules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10B860B-83AC-4E7C-8976-877D4BD881E9}"/>
              </a:ext>
            </a:extLst>
          </p:cNvPr>
          <p:cNvGrpSpPr/>
          <p:nvPr/>
        </p:nvGrpSpPr>
        <p:grpSpPr>
          <a:xfrm>
            <a:off x="8290247" y="2322220"/>
            <a:ext cx="2681094" cy="2213559"/>
            <a:chOff x="6260014" y="1660169"/>
            <a:chExt cx="2681094" cy="2213559"/>
          </a:xfrm>
          <a:scene3d>
            <a:camera prst="orthographicFront"/>
            <a:lightRig rig="threePt" dir="t"/>
          </a:scene3d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2659035-511E-480E-87FA-50C417563EC2}"/>
                </a:ext>
              </a:extLst>
            </p:cNvPr>
            <p:cNvSpPr/>
            <p:nvPr/>
          </p:nvSpPr>
          <p:spPr>
            <a:xfrm>
              <a:off x="6260014" y="1660169"/>
              <a:ext cx="2681094" cy="2213559"/>
            </a:xfrm>
            <a:prstGeom prst="roundRect">
              <a:avLst/>
            </a:prstGeom>
            <a:sp3d extrusionH="44450">
              <a:bevelT w="114300" h="114300" prst="slope"/>
              <a:bevelB prst="convex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Rectangle: Rounded Corners 4">
              <a:extLst>
                <a:ext uri="{FF2B5EF4-FFF2-40B4-BE49-F238E27FC236}">
                  <a16:creationId xmlns:a16="http://schemas.microsoft.com/office/drawing/2014/main" id="{ABEDF587-9840-4C0B-AD83-BB16C9854A8A}"/>
                </a:ext>
              </a:extLst>
            </p:cNvPr>
            <p:cNvSpPr txBox="1"/>
            <p:nvPr/>
          </p:nvSpPr>
          <p:spPr>
            <a:xfrm>
              <a:off x="6368071" y="1768226"/>
              <a:ext cx="2464980" cy="199744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i="1" kern="1200" dirty="0">
                  <a:solidFill>
                    <a:schemeClr val="tx1"/>
                  </a:solidFill>
                </a:rPr>
                <a:t>Annoyed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9DDA3D0-D611-462C-B029-ACD774FD5095}"/>
              </a:ext>
            </a:extLst>
          </p:cNvPr>
          <p:cNvGrpSpPr/>
          <p:nvPr/>
        </p:nvGrpSpPr>
        <p:grpSpPr>
          <a:xfrm>
            <a:off x="4755453" y="4269007"/>
            <a:ext cx="2681094" cy="2213559"/>
            <a:chOff x="9387958" y="1660169"/>
            <a:chExt cx="2681094" cy="2213559"/>
          </a:xfrm>
          <a:scene3d>
            <a:camera prst="orthographicFront"/>
            <a:lightRig rig="threePt" dir="t"/>
          </a:scene3d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780DB7F5-2E3F-4034-8370-85074651D810}"/>
                </a:ext>
              </a:extLst>
            </p:cNvPr>
            <p:cNvSpPr/>
            <p:nvPr/>
          </p:nvSpPr>
          <p:spPr>
            <a:xfrm>
              <a:off x="9387958" y="1660169"/>
              <a:ext cx="2681094" cy="2213559"/>
            </a:xfrm>
            <a:prstGeom prst="roundRect">
              <a:avLst/>
            </a:prstGeom>
            <a:solidFill>
              <a:srgbClr val="FF0000"/>
            </a:solidFill>
            <a:sp3d extrusionH="44450">
              <a:bevelT w="114300" h="114300" prst="slope"/>
              <a:bevelB prst="convex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ectangle: Rounded Corners 4">
              <a:extLst>
                <a:ext uri="{FF2B5EF4-FFF2-40B4-BE49-F238E27FC236}">
                  <a16:creationId xmlns:a16="http://schemas.microsoft.com/office/drawing/2014/main" id="{B09B2127-A7F5-4CE3-9761-99B6893052E4}"/>
                </a:ext>
              </a:extLst>
            </p:cNvPr>
            <p:cNvSpPr txBox="1"/>
            <p:nvPr/>
          </p:nvSpPr>
          <p:spPr>
            <a:xfrm>
              <a:off x="9496015" y="1768226"/>
              <a:ext cx="2464980" cy="199744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2880" tIns="182880" rIns="182880" bIns="182880" numCol="1" spcCol="1270" anchor="ctr" anchorCtr="0">
              <a:noAutofit/>
            </a:bodyPr>
            <a:lstStyle/>
            <a:p>
              <a:pPr marL="0" lvl="0" indent="0" algn="ctr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i="1" kern="12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Reprimand Jill</a:t>
              </a:r>
            </a:p>
          </p:txBody>
        </p:sp>
      </p:grp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18CFC46-8C64-4E43-8994-78BC3D27D284}"/>
              </a:ext>
            </a:extLst>
          </p:cNvPr>
          <p:cNvCxnSpPr>
            <a:endCxn id="13" idx="1"/>
          </p:cNvCxnSpPr>
          <p:nvPr/>
        </p:nvCxnSpPr>
        <p:spPr>
          <a:xfrm flipV="1">
            <a:off x="2462981" y="1629696"/>
            <a:ext cx="2292472" cy="69252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1C0C713-2DBA-41A4-9192-932965527DAC}"/>
              </a:ext>
            </a:extLst>
          </p:cNvPr>
          <p:cNvCxnSpPr>
            <a:stCxn id="13" idx="3"/>
            <a:endCxn id="16" idx="0"/>
          </p:cNvCxnSpPr>
          <p:nvPr/>
        </p:nvCxnSpPr>
        <p:spPr>
          <a:xfrm>
            <a:off x="7436547" y="1629696"/>
            <a:ext cx="2223647" cy="69252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31CF768-E025-42C5-A94F-B66F8C751904}"/>
              </a:ext>
            </a:extLst>
          </p:cNvPr>
          <p:cNvCxnSpPr>
            <a:stCxn id="16" idx="2"/>
          </p:cNvCxnSpPr>
          <p:nvPr/>
        </p:nvCxnSpPr>
        <p:spPr>
          <a:xfrm flipH="1">
            <a:off x="7436547" y="4535779"/>
            <a:ext cx="2194247" cy="102436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0E6A702-1789-46C4-B97A-B705BAFAD65E}"/>
              </a:ext>
            </a:extLst>
          </p:cNvPr>
          <p:cNvCxnSpPr>
            <a:stCxn id="19" idx="1"/>
          </p:cNvCxnSpPr>
          <p:nvPr/>
        </p:nvCxnSpPr>
        <p:spPr>
          <a:xfrm flipH="1" flipV="1">
            <a:off x="2625213" y="4535779"/>
            <a:ext cx="2130240" cy="84000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E6271461-0AAE-44D2-B3A5-D2ABDE30D1A1}"/>
              </a:ext>
            </a:extLst>
          </p:cNvPr>
          <p:cNvSpPr txBox="1"/>
          <p:nvPr/>
        </p:nvSpPr>
        <p:spPr>
          <a:xfrm>
            <a:off x="4081810" y="2835763"/>
            <a:ext cx="37815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A-B-C-D</a:t>
            </a:r>
          </a:p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Behavior Cycle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771E13-ED54-4319-9229-2AADF39BAB18}"/>
              </a:ext>
            </a:extLst>
          </p:cNvPr>
          <p:cNvSpPr txBox="1"/>
          <p:nvPr/>
        </p:nvSpPr>
        <p:spPr>
          <a:xfrm>
            <a:off x="1166630" y="2491524"/>
            <a:ext cx="2573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Antecedent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1DA53F-FF85-45A1-A9B9-E1EB67CC124D}"/>
              </a:ext>
            </a:extLst>
          </p:cNvPr>
          <p:cNvSpPr txBox="1"/>
          <p:nvPr/>
        </p:nvSpPr>
        <p:spPr>
          <a:xfrm>
            <a:off x="4720089" y="643453"/>
            <a:ext cx="2573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Behavior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BF46E21-6307-4273-B63F-E3E2A4509364}"/>
              </a:ext>
            </a:extLst>
          </p:cNvPr>
          <p:cNvSpPr txBox="1"/>
          <p:nvPr/>
        </p:nvSpPr>
        <p:spPr>
          <a:xfrm>
            <a:off x="8373675" y="2550516"/>
            <a:ext cx="2573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Consequence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D3E3711-22DE-4979-ADAA-4A36C73FF94A}"/>
              </a:ext>
            </a:extLst>
          </p:cNvPr>
          <p:cNvSpPr txBox="1"/>
          <p:nvPr/>
        </p:nvSpPr>
        <p:spPr>
          <a:xfrm>
            <a:off x="4809481" y="4518331"/>
            <a:ext cx="2573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</a:t>
            </a:r>
          </a:p>
        </p:txBody>
      </p:sp>
    </p:spTree>
    <p:extLst>
      <p:ext uri="{BB962C8B-B14F-4D97-AF65-F5344CB8AC3E}">
        <p14:creationId xmlns:p14="http://schemas.microsoft.com/office/powerpoint/2010/main" val="2570682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10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41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DE9EBE9-6B66-4807-9BA7-EED464CFE5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54"/>
          <a:stretch/>
        </p:blipFill>
        <p:spPr bwMode="auto">
          <a:xfrm>
            <a:off x="354829" y="0"/>
            <a:ext cx="103993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942BEC-52FF-4FBF-B9DC-C5097B782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7709" y="324546"/>
            <a:ext cx="4812632" cy="1064277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surprise!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A3650-C1C4-42EA-9C0E-7D1961E28D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2636" y="2694555"/>
            <a:ext cx="7523747" cy="1468889"/>
          </a:xfrm>
        </p:spPr>
        <p:txBody>
          <a:bodyPr/>
          <a:lstStyle/>
          <a:p>
            <a:pPr marL="0" indent="0" algn="ctr">
              <a:buNone/>
            </a:pPr>
            <a:r>
              <a:rPr lang="en-US" sz="6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course, it is!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094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4D9BD8EE-83D8-472C-9A03-DEEAF1E9B15B}"/>
              </a:ext>
            </a:extLst>
          </p:cNvPr>
          <p:cNvSpPr/>
          <p:nvPr/>
        </p:nvSpPr>
        <p:spPr>
          <a:xfrm>
            <a:off x="639097" y="169606"/>
            <a:ext cx="10913806" cy="6518788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75938AF-A65E-4923-9AEB-186A320EC9D0}"/>
              </a:ext>
            </a:extLst>
          </p:cNvPr>
          <p:cNvGrpSpPr/>
          <p:nvPr/>
        </p:nvGrpSpPr>
        <p:grpSpPr>
          <a:xfrm>
            <a:off x="1112602" y="2322220"/>
            <a:ext cx="2681094" cy="2213559"/>
            <a:chOff x="4126" y="1660169"/>
            <a:chExt cx="2681094" cy="2213559"/>
          </a:xfrm>
          <a:scene3d>
            <a:camera prst="orthographicFront"/>
            <a:lightRig rig="threePt" dir="t"/>
          </a:scene3d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9DD6E8C-097A-4386-A5A2-1D468D1F7BF1}"/>
                </a:ext>
              </a:extLst>
            </p:cNvPr>
            <p:cNvSpPr/>
            <p:nvPr/>
          </p:nvSpPr>
          <p:spPr>
            <a:xfrm>
              <a:off x="4126" y="1660169"/>
              <a:ext cx="2681094" cy="2213559"/>
            </a:xfrm>
            <a:prstGeom prst="roundRect">
              <a:avLst/>
            </a:prstGeom>
            <a:sp3d extrusionH="44450">
              <a:bevelT w="114300" h="114300" prst="slope"/>
              <a:bevelB prst="convex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ectangle: Rounded Corners 4">
              <a:extLst>
                <a:ext uri="{FF2B5EF4-FFF2-40B4-BE49-F238E27FC236}">
                  <a16:creationId xmlns:a16="http://schemas.microsoft.com/office/drawing/2014/main" id="{81C04E78-A3DE-47DE-A9B9-CBA68416AF42}"/>
                </a:ext>
              </a:extLst>
            </p:cNvPr>
            <p:cNvSpPr txBox="1"/>
            <p:nvPr/>
          </p:nvSpPr>
          <p:spPr>
            <a:xfrm>
              <a:off x="112183" y="1768226"/>
              <a:ext cx="2464980" cy="199744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i="1" kern="1200" dirty="0">
                  <a:solidFill>
                    <a:schemeClr val="tx1"/>
                  </a:solidFill>
                </a:rPr>
                <a:t>Jill is late to work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DD8B756-D447-4F90-A622-E3A4054AED45}"/>
              </a:ext>
            </a:extLst>
          </p:cNvPr>
          <p:cNvGrpSpPr/>
          <p:nvPr/>
        </p:nvGrpSpPr>
        <p:grpSpPr>
          <a:xfrm>
            <a:off x="4755453" y="522916"/>
            <a:ext cx="2681094" cy="2213559"/>
            <a:chOff x="3132070" y="1660169"/>
            <a:chExt cx="2681094" cy="2213559"/>
          </a:xfrm>
          <a:scene3d>
            <a:camera prst="orthographicFront"/>
            <a:lightRig rig="threePt" dir="t"/>
          </a:scene3d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F597EB65-4C43-4ED8-8D92-8A0C71504B44}"/>
                </a:ext>
              </a:extLst>
            </p:cNvPr>
            <p:cNvSpPr/>
            <p:nvPr/>
          </p:nvSpPr>
          <p:spPr>
            <a:xfrm>
              <a:off x="3132070" y="1660169"/>
              <a:ext cx="2681094" cy="2213559"/>
            </a:xfrm>
            <a:prstGeom prst="roundRect">
              <a:avLst/>
            </a:prstGeom>
            <a:sp3d extrusionH="44450">
              <a:bevelT w="114300" h="114300" prst="slope"/>
              <a:bevelB prst="convex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ctangle: Rounded Corners 4">
              <a:extLst>
                <a:ext uri="{FF2B5EF4-FFF2-40B4-BE49-F238E27FC236}">
                  <a16:creationId xmlns:a16="http://schemas.microsoft.com/office/drawing/2014/main" id="{E53598F9-6157-4C9A-A44B-687AD96605A0}"/>
                </a:ext>
              </a:extLst>
            </p:cNvPr>
            <p:cNvSpPr txBox="1"/>
            <p:nvPr/>
          </p:nvSpPr>
          <p:spPr>
            <a:xfrm>
              <a:off x="3240127" y="1768226"/>
              <a:ext cx="2464980" cy="199744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i="1" kern="1200" dirty="0">
                  <a:solidFill>
                    <a:schemeClr val="tx1"/>
                  </a:solidFill>
                </a:rPr>
                <a:t>Because… she has a sick child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10B860B-83AC-4E7C-8976-877D4BD881E9}"/>
              </a:ext>
            </a:extLst>
          </p:cNvPr>
          <p:cNvGrpSpPr/>
          <p:nvPr/>
        </p:nvGrpSpPr>
        <p:grpSpPr>
          <a:xfrm>
            <a:off x="8290247" y="2322220"/>
            <a:ext cx="2681094" cy="2213559"/>
            <a:chOff x="6260014" y="1660169"/>
            <a:chExt cx="2681094" cy="2213559"/>
          </a:xfrm>
          <a:scene3d>
            <a:camera prst="orthographicFront"/>
            <a:lightRig rig="threePt" dir="t"/>
          </a:scene3d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2659035-511E-480E-87FA-50C417563EC2}"/>
                </a:ext>
              </a:extLst>
            </p:cNvPr>
            <p:cNvSpPr/>
            <p:nvPr/>
          </p:nvSpPr>
          <p:spPr>
            <a:xfrm>
              <a:off x="6260014" y="1660169"/>
              <a:ext cx="2681094" cy="2213559"/>
            </a:xfrm>
            <a:prstGeom prst="roundRect">
              <a:avLst/>
            </a:prstGeom>
            <a:sp3d extrusionH="44450">
              <a:bevelT w="114300" h="114300" prst="slope"/>
              <a:bevelB prst="convex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Rectangle: Rounded Corners 4">
              <a:extLst>
                <a:ext uri="{FF2B5EF4-FFF2-40B4-BE49-F238E27FC236}">
                  <a16:creationId xmlns:a16="http://schemas.microsoft.com/office/drawing/2014/main" id="{ABEDF587-9840-4C0B-AD83-BB16C9854A8A}"/>
                </a:ext>
              </a:extLst>
            </p:cNvPr>
            <p:cNvSpPr txBox="1"/>
            <p:nvPr/>
          </p:nvSpPr>
          <p:spPr>
            <a:xfrm>
              <a:off x="6368071" y="1768226"/>
              <a:ext cx="2464980" cy="199744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i="1" kern="1200" dirty="0">
                  <a:solidFill>
                    <a:schemeClr val="tx1"/>
                  </a:solidFill>
                </a:rPr>
                <a:t>Empathy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9DDA3D0-D611-462C-B029-ACD774FD5095}"/>
              </a:ext>
            </a:extLst>
          </p:cNvPr>
          <p:cNvGrpSpPr/>
          <p:nvPr/>
        </p:nvGrpSpPr>
        <p:grpSpPr>
          <a:xfrm>
            <a:off x="4755453" y="4269007"/>
            <a:ext cx="2681094" cy="2213559"/>
            <a:chOff x="9387958" y="1660169"/>
            <a:chExt cx="2681094" cy="2213559"/>
          </a:xfrm>
          <a:scene3d>
            <a:camera prst="orthographicFront"/>
            <a:lightRig rig="threePt" dir="t"/>
          </a:scene3d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780DB7F5-2E3F-4034-8370-85074651D810}"/>
                </a:ext>
              </a:extLst>
            </p:cNvPr>
            <p:cNvSpPr/>
            <p:nvPr/>
          </p:nvSpPr>
          <p:spPr>
            <a:xfrm>
              <a:off x="9387958" y="1660169"/>
              <a:ext cx="2681094" cy="2213559"/>
            </a:xfrm>
            <a:prstGeom prst="roundRect">
              <a:avLst/>
            </a:prstGeom>
            <a:solidFill>
              <a:srgbClr val="FF0000"/>
            </a:solidFill>
            <a:sp3d extrusionH="44450">
              <a:bevelT w="114300" h="114300" prst="slope"/>
              <a:bevelB prst="convex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ectangle: Rounded Corners 4">
              <a:extLst>
                <a:ext uri="{FF2B5EF4-FFF2-40B4-BE49-F238E27FC236}">
                  <a16:creationId xmlns:a16="http://schemas.microsoft.com/office/drawing/2014/main" id="{B09B2127-A7F5-4CE3-9761-99B6893052E4}"/>
                </a:ext>
              </a:extLst>
            </p:cNvPr>
            <p:cNvSpPr txBox="1"/>
            <p:nvPr/>
          </p:nvSpPr>
          <p:spPr>
            <a:xfrm>
              <a:off x="9496015" y="1768226"/>
              <a:ext cx="2464980" cy="199744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2880" tIns="182880" rIns="182880" bIns="182880" numCol="1" spcCol="1270" anchor="ctr" anchorCtr="0">
              <a:noAutofit/>
            </a:bodyPr>
            <a:lstStyle/>
            <a:p>
              <a:pPr marL="0" lvl="0" indent="0" algn="ctr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i="1" kern="12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Ask if you can help.</a:t>
              </a:r>
            </a:p>
          </p:txBody>
        </p:sp>
      </p:grp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18CFC46-8C64-4E43-8994-78BC3D27D284}"/>
              </a:ext>
            </a:extLst>
          </p:cNvPr>
          <p:cNvCxnSpPr>
            <a:endCxn id="13" idx="1"/>
          </p:cNvCxnSpPr>
          <p:nvPr/>
        </p:nvCxnSpPr>
        <p:spPr>
          <a:xfrm flipV="1">
            <a:off x="2462981" y="1629696"/>
            <a:ext cx="2292472" cy="69252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1C0C713-2DBA-41A4-9192-932965527DAC}"/>
              </a:ext>
            </a:extLst>
          </p:cNvPr>
          <p:cNvCxnSpPr>
            <a:stCxn id="13" idx="3"/>
            <a:endCxn id="16" idx="0"/>
          </p:cNvCxnSpPr>
          <p:nvPr/>
        </p:nvCxnSpPr>
        <p:spPr>
          <a:xfrm>
            <a:off x="7436547" y="1629696"/>
            <a:ext cx="2223647" cy="69252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31CF768-E025-42C5-A94F-B66F8C751904}"/>
              </a:ext>
            </a:extLst>
          </p:cNvPr>
          <p:cNvCxnSpPr>
            <a:stCxn id="16" idx="2"/>
          </p:cNvCxnSpPr>
          <p:nvPr/>
        </p:nvCxnSpPr>
        <p:spPr>
          <a:xfrm flipH="1">
            <a:off x="7436547" y="4535779"/>
            <a:ext cx="2194247" cy="102436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0E6A702-1789-46C4-B97A-B705BAFAD65E}"/>
              </a:ext>
            </a:extLst>
          </p:cNvPr>
          <p:cNvCxnSpPr>
            <a:stCxn id="19" idx="1"/>
          </p:cNvCxnSpPr>
          <p:nvPr/>
        </p:nvCxnSpPr>
        <p:spPr>
          <a:xfrm flipH="1" flipV="1">
            <a:off x="2625213" y="4535779"/>
            <a:ext cx="2130240" cy="84000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E6271461-0AAE-44D2-B3A5-D2ABDE30D1A1}"/>
              </a:ext>
            </a:extLst>
          </p:cNvPr>
          <p:cNvSpPr txBox="1"/>
          <p:nvPr/>
        </p:nvSpPr>
        <p:spPr>
          <a:xfrm>
            <a:off x="4081810" y="2835763"/>
            <a:ext cx="37815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A-B-C-D</a:t>
            </a:r>
          </a:p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Behavior Cycle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771E13-ED54-4319-9229-2AADF39BAB18}"/>
              </a:ext>
            </a:extLst>
          </p:cNvPr>
          <p:cNvSpPr txBox="1"/>
          <p:nvPr/>
        </p:nvSpPr>
        <p:spPr>
          <a:xfrm>
            <a:off x="1166630" y="2491524"/>
            <a:ext cx="2573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Antecedent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1DA53F-FF85-45A1-A9B9-E1EB67CC124D}"/>
              </a:ext>
            </a:extLst>
          </p:cNvPr>
          <p:cNvSpPr txBox="1"/>
          <p:nvPr/>
        </p:nvSpPr>
        <p:spPr>
          <a:xfrm>
            <a:off x="4720089" y="643453"/>
            <a:ext cx="2573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Behavior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BF46E21-6307-4273-B63F-E3E2A4509364}"/>
              </a:ext>
            </a:extLst>
          </p:cNvPr>
          <p:cNvSpPr txBox="1"/>
          <p:nvPr/>
        </p:nvSpPr>
        <p:spPr>
          <a:xfrm>
            <a:off x="8373675" y="2550516"/>
            <a:ext cx="2573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Consequence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D3E3711-22DE-4979-ADAA-4A36C73FF94A}"/>
              </a:ext>
            </a:extLst>
          </p:cNvPr>
          <p:cNvSpPr txBox="1"/>
          <p:nvPr/>
        </p:nvSpPr>
        <p:spPr>
          <a:xfrm>
            <a:off x="4809481" y="4518331"/>
            <a:ext cx="2573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</a:t>
            </a:r>
          </a:p>
        </p:txBody>
      </p:sp>
    </p:spTree>
    <p:extLst>
      <p:ext uri="{BB962C8B-B14F-4D97-AF65-F5344CB8AC3E}">
        <p14:creationId xmlns:p14="http://schemas.microsoft.com/office/powerpoint/2010/main" val="2552408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10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E7C80B9C-CCB9-42D2-B7D6-BDA09F3EA8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D250FC4E-873D-477C-A7A4-00F3D49613E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31" b="14214"/>
          <a:stretch/>
        </p:blipFill>
        <p:spPr bwMode="auto">
          <a:xfrm>
            <a:off x="0" y="10"/>
            <a:ext cx="1219197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E53477-B763-43DF-AA63-D2541F663AA5}"/>
              </a:ext>
            </a:extLst>
          </p:cNvPr>
          <p:cNvSpPr txBox="1"/>
          <p:nvPr/>
        </p:nvSpPr>
        <p:spPr>
          <a:xfrm>
            <a:off x="8183248" y="4593069"/>
            <a:ext cx="1943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ndara" panose="020E0502030303020204" pitchFamily="34" charset="0"/>
              </a:rPr>
              <a:t>Verifiable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7E20C8-5E17-46EA-9240-E27E2DE1FAAC}"/>
              </a:ext>
            </a:extLst>
          </p:cNvPr>
          <p:cNvSpPr txBox="1"/>
          <p:nvPr/>
        </p:nvSpPr>
        <p:spPr>
          <a:xfrm>
            <a:off x="4432065" y="4304314"/>
            <a:ext cx="23669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ndara" panose="020E0502030303020204" pitchFamily="34" charset="0"/>
              </a:rPr>
              <a:t>The “truth”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125148-35A7-48BC-B589-EC7DE746CEEF}"/>
              </a:ext>
            </a:extLst>
          </p:cNvPr>
          <p:cNvSpPr txBox="1"/>
          <p:nvPr/>
        </p:nvSpPr>
        <p:spPr>
          <a:xfrm>
            <a:off x="847416" y="4827534"/>
            <a:ext cx="1943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ndara" panose="020E0502030303020204" pitchFamily="34" charset="0"/>
              </a:rPr>
              <a:t>Evidence-based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9CEDF8-C230-48A9-BE12-EB926DEF5C66}"/>
              </a:ext>
            </a:extLst>
          </p:cNvPr>
          <p:cNvSpPr txBox="1"/>
          <p:nvPr/>
        </p:nvSpPr>
        <p:spPr>
          <a:xfrm>
            <a:off x="7506929" y="776016"/>
            <a:ext cx="21942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ndara" panose="020E0502030303020204" pitchFamily="34" charset="0"/>
              </a:rPr>
              <a:t>See, hear, </a:t>
            </a:r>
          </a:p>
          <a:p>
            <a:r>
              <a:rPr lang="en-US" sz="2800" b="1" dirty="0">
                <a:solidFill>
                  <a:schemeClr val="bg1"/>
                </a:solidFill>
                <a:latin typeface="Candara" panose="020E0502030303020204" pitchFamily="34" charset="0"/>
              </a:rPr>
              <a:t>or measure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E8DC3B-97A5-438A-B2EF-AD02566F0DE4}"/>
              </a:ext>
            </a:extLst>
          </p:cNvPr>
          <p:cNvSpPr txBox="1"/>
          <p:nvPr/>
        </p:nvSpPr>
        <p:spPr>
          <a:xfrm>
            <a:off x="1203575" y="1076359"/>
            <a:ext cx="19431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ndara" panose="020E0502030303020204" pitchFamily="34" charset="0"/>
              </a:rPr>
              <a:t>Two people would report the same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688BEA-65D2-4A22-900E-0E0AA5840BB9}"/>
              </a:ext>
            </a:extLst>
          </p:cNvPr>
          <p:cNvSpPr txBox="1"/>
          <p:nvPr/>
        </p:nvSpPr>
        <p:spPr>
          <a:xfrm>
            <a:off x="9559764" y="2029075"/>
            <a:ext cx="1943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ndara" panose="020E0502030303020204" pitchFamily="34" charset="0"/>
              </a:rPr>
              <a:t>What happened</a:t>
            </a:r>
          </a:p>
        </p:txBody>
      </p:sp>
    </p:spTree>
    <p:extLst>
      <p:ext uri="{BB962C8B-B14F-4D97-AF65-F5344CB8AC3E}">
        <p14:creationId xmlns:p14="http://schemas.microsoft.com/office/powerpoint/2010/main" val="192217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bg1">
                <a:lumMod val="85000"/>
              </a:schemeClr>
            </a:gs>
            <a:gs pos="83000">
              <a:schemeClr val="bg1">
                <a:lumMod val="75000"/>
              </a:schemeClr>
            </a:gs>
            <a:gs pos="100000">
              <a:schemeClr val="bg1">
                <a:lumMod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3B5305C3-9940-4541-9DEE-9AE9C3EA60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0">
            <a:extLst>
              <a:ext uri="{FF2B5EF4-FFF2-40B4-BE49-F238E27FC236}">
                <a16:creationId xmlns:a16="http://schemas.microsoft.com/office/drawing/2014/main" id="{D41AC345-EF35-499A-B575-4837FEF46A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9594" y="841778"/>
            <a:ext cx="3876811" cy="5127565"/>
          </a:xfrm>
          <a:custGeom>
            <a:avLst/>
            <a:gdLst>
              <a:gd name="connsiteX0" fmla="*/ 1941583 w 3876811"/>
              <a:gd name="connsiteY0" fmla="*/ 0 h 5127565"/>
              <a:gd name="connsiteX1" fmla="*/ 2111641 w 3876811"/>
              <a:gd name="connsiteY1" fmla="*/ 149098 h 5127565"/>
              <a:gd name="connsiteX2" fmla="*/ 3370494 w 3876811"/>
              <a:gd name="connsiteY2" fmla="*/ 774450 h 5127565"/>
              <a:gd name="connsiteX3" fmla="*/ 3876811 w 3876811"/>
              <a:gd name="connsiteY3" fmla="*/ 1854685 h 5127565"/>
              <a:gd name="connsiteX4" fmla="*/ 3876810 w 3876811"/>
              <a:gd name="connsiteY4" fmla="*/ 2507216 h 5127565"/>
              <a:gd name="connsiteX5" fmla="*/ 3872563 w 3876811"/>
              <a:gd name="connsiteY5" fmla="*/ 5127565 h 5127565"/>
              <a:gd name="connsiteX6" fmla="*/ 4248 w 3876811"/>
              <a:gd name="connsiteY6" fmla="*/ 5127565 h 5127565"/>
              <a:gd name="connsiteX7" fmla="*/ 0 w 3876811"/>
              <a:gd name="connsiteY7" fmla="*/ 2507216 h 5127565"/>
              <a:gd name="connsiteX8" fmla="*/ 1 w 3876811"/>
              <a:gd name="connsiteY8" fmla="*/ 1854685 h 5127565"/>
              <a:gd name="connsiteX9" fmla="*/ 506320 w 3876811"/>
              <a:gd name="connsiteY9" fmla="*/ 774450 h 5127565"/>
              <a:gd name="connsiteX10" fmla="*/ 1765173 w 3876811"/>
              <a:gd name="connsiteY10" fmla="*/ 149098 h 5127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76811" h="5127565">
                <a:moveTo>
                  <a:pt x="1941583" y="0"/>
                </a:moveTo>
                <a:lnTo>
                  <a:pt x="2111641" y="149098"/>
                </a:lnTo>
                <a:cubicBezTo>
                  <a:pt x="2533316" y="474958"/>
                  <a:pt x="3008486" y="564716"/>
                  <a:pt x="3370494" y="774450"/>
                </a:cubicBezTo>
                <a:cubicBezTo>
                  <a:pt x="3718589" y="1017851"/>
                  <a:pt x="3876811" y="1296993"/>
                  <a:pt x="3876811" y="1854685"/>
                </a:cubicBezTo>
                <a:cubicBezTo>
                  <a:pt x="3876811" y="2072195"/>
                  <a:pt x="3876810" y="2289706"/>
                  <a:pt x="3876810" y="2507216"/>
                </a:cubicBezTo>
                <a:lnTo>
                  <a:pt x="3872563" y="5127565"/>
                </a:lnTo>
                <a:lnTo>
                  <a:pt x="4248" y="5127565"/>
                </a:lnTo>
                <a:lnTo>
                  <a:pt x="0" y="2507216"/>
                </a:lnTo>
                <a:cubicBezTo>
                  <a:pt x="0" y="2289706"/>
                  <a:pt x="1" y="2072195"/>
                  <a:pt x="1" y="1854685"/>
                </a:cubicBezTo>
                <a:cubicBezTo>
                  <a:pt x="1" y="1296993"/>
                  <a:pt x="158225" y="1017851"/>
                  <a:pt x="506320" y="774450"/>
                </a:cubicBezTo>
                <a:cubicBezTo>
                  <a:pt x="868329" y="564716"/>
                  <a:pt x="1343500" y="474958"/>
                  <a:pt x="1765173" y="149098"/>
                </a:cubicBezTo>
                <a:close/>
              </a:path>
            </a:pathLst>
          </a:custGeom>
          <a:solidFill>
            <a:schemeClr val="bg2">
              <a:lumMod val="75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071BDA1-F0B0-41DF-BC28-7DDA5D3CD7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0827" y="759617"/>
            <a:ext cx="4014345" cy="5291886"/>
          </a:xfrm>
          <a:custGeom>
            <a:avLst/>
            <a:gdLst>
              <a:gd name="connsiteX0" fmla="*/ 2010463 w 4014345"/>
              <a:gd name="connsiteY0" fmla="*/ 0 h 5302828"/>
              <a:gd name="connsiteX1" fmla="*/ 2186554 w 4014345"/>
              <a:gd name="connsiteY1" fmla="*/ 153908 h 5302828"/>
              <a:gd name="connsiteX2" fmla="*/ 3490066 w 4014345"/>
              <a:gd name="connsiteY2" fmla="*/ 799434 h 5302828"/>
              <a:gd name="connsiteX3" fmla="*/ 4014345 w 4014345"/>
              <a:gd name="connsiteY3" fmla="*/ 1914517 h 5302828"/>
              <a:gd name="connsiteX4" fmla="*/ 4014344 w 4014345"/>
              <a:gd name="connsiteY4" fmla="*/ 2588099 h 5302828"/>
              <a:gd name="connsiteX5" fmla="*/ 4009930 w 4014345"/>
              <a:gd name="connsiteY5" fmla="*/ 5302828 h 5302828"/>
              <a:gd name="connsiteX6" fmla="*/ 4415 w 4014345"/>
              <a:gd name="connsiteY6" fmla="*/ 5302828 h 5302828"/>
              <a:gd name="connsiteX7" fmla="*/ 0 w 4014345"/>
              <a:gd name="connsiteY7" fmla="*/ 2588099 h 5302828"/>
              <a:gd name="connsiteX8" fmla="*/ 1 w 4014345"/>
              <a:gd name="connsiteY8" fmla="*/ 1914517 h 5302828"/>
              <a:gd name="connsiteX9" fmla="*/ 524282 w 4014345"/>
              <a:gd name="connsiteY9" fmla="*/ 799434 h 5302828"/>
              <a:gd name="connsiteX10" fmla="*/ 1827794 w 4014345"/>
              <a:gd name="connsiteY10" fmla="*/ 153908 h 5302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14345" h="5302828">
                <a:moveTo>
                  <a:pt x="2010463" y="0"/>
                </a:moveTo>
                <a:lnTo>
                  <a:pt x="2186554" y="153908"/>
                </a:lnTo>
                <a:cubicBezTo>
                  <a:pt x="2623188" y="490280"/>
                  <a:pt x="3115215" y="582934"/>
                  <a:pt x="3490066" y="799434"/>
                </a:cubicBezTo>
                <a:cubicBezTo>
                  <a:pt x="3850510" y="1050687"/>
                  <a:pt x="4014345" y="1338834"/>
                  <a:pt x="4014345" y="1914517"/>
                </a:cubicBezTo>
                <a:cubicBezTo>
                  <a:pt x="4014345" y="2139044"/>
                  <a:pt x="4014344" y="2363572"/>
                  <a:pt x="4014344" y="2588099"/>
                </a:cubicBezTo>
                <a:lnTo>
                  <a:pt x="4009930" y="5302828"/>
                </a:lnTo>
                <a:lnTo>
                  <a:pt x="4415" y="5302828"/>
                </a:lnTo>
                <a:lnTo>
                  <a:pt x="0" y="2588099"/>
                </a:lnTo>
                <a:cubicBezTo>
                  <a:pt x="0" y="2363572"/>
                  <a:pt x="1" y="2139044"/>
                  <a:pt x="1" y="1914517"/>
                </a:cubicBezTo>
                <a:cubicBezTo>
                  <a:pt x="1" y="1338834"/>
                  <a:pt x="163838" y="1050687"/>
                  <a:pt x="524282" y="799434"/>
                </a:cubicBezTo>
                <a:cubicBezTo>
                  <a:pt x="899134" y="582934"/>
                  <a:pt x="1391162" y="490280"/>
                  <a:pt x="1827794" y="153908"/>
                </a:cubicBezTo>
                <a:close/>
              </a:path>
            </a:pathLst>
          </a:custGeom>
          <a:noFill/>
          <a:ln w="25400" cap="rnd">
            <a:solidFill>
              <a:schemeClr val="bg2">
                <a:lumMod val="9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A7696C-3BF6-4E9B-8DD9-15E8C8971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748" y="2300991"/>
            <a:ext cx="3338500" cy="2878111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Getting </a:t>
            </a:r>
            <a:b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facts:</a:t>
            </a:r>
          </a:p>
        </p:txBody>
      </p:sp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65151D57-DA03-4812-AC4D-020D094FB15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2902799"/>
              </p:ext>
            </p:extLst>
          </p:nvPr>
        </p:nvGraphicFramePr>
        <p:xfrm>
          <a:off x="5718748" y="952500"/>
          <a:ext cx="5520752" cy="50060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514607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7E2E139-E5C0-46DD-81FF-5BE49D314E47}"/>
              </a:ext>
            </a:extLst>
          </p:cNvPr>
          <p:cNvGrpSpPr/>
          <p:nvPr/>
        </p:nvGrpSpPr>
        <p:grpSpPr>
          <a:xfrm rot="20880869">
            <a:off x="646936" y="394051"/>
            <a:ext cx="4775921" cy="3034949"/>
            <a:chOff x="2954805" y="3219980"/>
            <a:chExt cx="5600636" cy="3638020"/>
          </a:xfrm>
        </p:grpSpPr>
        <p:pic>
          <p:nvPicPr>
            <p:cNvPr id="5" name="Picture 4" descr="A picture containing person, clothing, posing&#10;&#10;Description automatically generated">
              <a:extLst>
                <a:ext uri="{FF2B5EF4-FFF2-40B4-BE49-F238E27FC236}">
                  <a16:creationId xmlns:a16="http://schemas.microsoft.com/office/drawing/2014/main" id="{89CCDD31-1A65-4DA9-9E84-21F07B18C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4805" y="3219980"/>
              <a:ext cx="5291666" cy="3638020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C9B4473-299B-402F-BE0B-787B8E482392}"/>
                </a:ext>
              </a:extLst>
            </p:cNvPr>
            <p:cNvSpPr/>
            <p:nvPr/>
          </p:nvSpPr>
          <p:spPr>
            <a:xfrm>
              <a:off x="3263774" y="3326660"/>
              <a:ext cx="5291667" cy="3531340"/>
            </a:xfrm>
            <a:prstGeom prst="ellipse">
              <a:avLst/>
            </a:prstGeom>
            <a:noFill/>
            <a:ln w="1143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72026AC-2D6C-4588-88AB-E6BC53C1FA59}"/>
              </a:ext>
            </a:extLst>
          </p:cNvPr>
          <p:cNvSpPr txBox="1"/>
          <p:nvPr/>
        </p:nvSpPr>
        <p:spPr>
          <a:xfrm>
            <a:off x="976007" y="3526632"/>
            <a:ext cx="22007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Janine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2687F1-8B0B-415B-B3F3-82F411C7E5F1}"/>
              </a:ext>
            </a:extLst>
          </p:cNvPr>
          <p:cNvSpPr txBox="1"/>
          <p:nvPr/>
        </p:nvSpPr>
        <p:spPr>
          <a:xfrm>
            <a:off x="5279923" y="2138519"/>
            <a:ext cx="6740012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ndara" panose="020E0502030303020204" pitchFamily="34" charset="0"/>
              </a:rPr>
              <a:t>Facts:</a:t>
            </a:r>
          </a:p>
          <a:p>
            <a:endParaRPr lang="en-US" sz="2800" b="1" dirty="0">
              <a:latin typeface="Candara" panose="020E0502030303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Candara" panose="020E0502030303020204" pitchFamily="34" charset="0"/>
              </a:rPr>
              <a:t>Called me into his office 3x’s last week.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Candara" panose="020E0502030303020204" pitchFamily="34" charset="0"/>
              </a:rPr>
              <a:t>Stopped by my desk to check in on my progress on a project every day this week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Candara" panose="020E0502030303020204" pitchFamily="34" charset="0"/>
              </a:rPr>
              <a:t>Lots of questions about my approach on the project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Candara" panose="020E0502030303020204" pitchFamily="34" charset="0"/>
              </a:rPr>
              <a:t>Gave a high-profile project to a colleague instead of 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Candara" panose="020E0502030303020204" pitchFamily="34" charset="0"/>
              </a:rPr>
              <a:t>Disagreed with my recommendations on the last project and he re-wrote the conclusions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398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FEE9AB3-5038-4C12-8268-953B45598B88}"/>
              </a:ext>
            </a:extLst>
          </p:cNvPr>
          <p:cNvGrpSpPr/>
          <p:nvPr/>
        </p:nvGrpSpPr>
        <p:grpSpPr>
          <a:xfrm>
            <a:off x="6845784" y="400581"/>
            <a:ext cx="4959252" cy="3028419"/>
            <a:chOff x="6900332" y="0"/>
            <a:chExt cx="5291668" cy="3638019"/>
          </a:xfrm>
        </p:grpSpPr>
        <p:pic>
          <p:nvPicPr>
            <p:cNvPr id="14" name="Picture 13" descr="A picture containing person&#10;&#10;Description automatically generated">
              <a:extLst>
                <a:ext uri="{FF2B5EF4-FFF2-40B4-BE49-F238E27FC236}">
                  <a16:creationId xmlns:a16="http://schemas.microsoft.com/office/drawing/2014/main" id="{03875F45-DE57-4C5C-B91F-04D33FB071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0333" y="0"/>
              <a:ext cx="5291667" cy="3638019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78A3533-FD18-4622-ABCD-4DC8CAFD5918}"/>
                </a:ext>
              </a:extLst>
            </p:cNvPr>
            <p:cNvSpPr/>
            <p:nvPr/>
          </p:nvSpPr>
          <p:spPr>
            <a:xfrm rot="719075">
              <a:off x="6900332" y="106679"/>
              <a:ext cx="5291667" cy="3531340"/>
            </a:xfrm>
            <a:prstGeom prst="ellipse">
              <a:avLst/>
            </a:prstGeom>
            <a:noFill/>
            <a:ln w="1143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3C4F161-607A-494B-A24F-AE9108CF0965}"/>
              </a:ext>
            </a:extLst>
          </p:cNvPr>
          <p:cNvSpPr txBox="1"/>
          <p:nvPr/>
        </p:nvSpPr>
        <p:spPr>
          <a:xfrm>
            <a:off x="8562977" y="3630061"/>
            <a:ext cx="22007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Eli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B098BC-F37C-4D67-9446-6645B9D378C4}"/>
              </a:ext>
            </a:extLst>
          </p:cNvPr>
          <p:cNvSpPr txBox="1"/>
          <p:nvPr/>
        </p:nvSpPr>
        <p:spPr>
          <a:xfrm>
            <a:off x="781665" y="1772807"/>
            <a:ext cx="6740012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ndara" panose="020E0502030303020204" pitchFamily="34" charset="0"/>
              </a:rPr>
              <a:t>Facts:</a:t>
            </a:r>
          </a:p>
          <a:p>
            <a:endParaRPr lang="en-US" sz="2800" b="1" dirty="0">
              <a:latin typeface="Candara" panose="020E0502030303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Candara" panose="020E0502030303020204" pitchFamily="34" charset="0"/>
              </a:rPr>
              <a:t>Team meeting to brainstorm strategies.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Candara" panose="020E0502030303020204" pitchFamily="34" charset="0"/>
              </a:rPr>
              <a:t>Team-mate interrupted him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Candara" panose="020E0502030303020204" pitchFamily="34" charset="0"/>
              </a:rPr>
              <a:t>Team-mate frowns when he offers another suggestion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Candara" panose="020E0502030303020204" pitchFamily="34" charset="0"/>
              </a:rPr>
              <a:t>Team-mate questions his idea and says, “we tried that already and it didn’t work.”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Candara" panose="020E0502030303020204" pitchFamily="34" charset="0"/>
              </a:rPr>
              <a:t>Team-mate reminds him during meeting that his part of the project is behind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18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47629E8-2988-42D5-938D-F2C9A35DA3EB}"/>
              </a:ext>
            </a:extLst>
          </p:cNvPr>
          <p:cNvSpPr txBox="1"/>
          <p:nvPr/>
        </p:nvSpPr>
        <p:spPr>
          <a:xfrm>
            <a:off x="3928065" y="5583265"/>
            <a:ext cx="1628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Maria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1F57D0E-A5CA-4E6F-BCFF-56A350B59B17}"/>
              </a:ext>
            </a:extLst>
          </p:cNvPr>
          <p:cNvGrpSpPr/>
          <p:nvPr/>
        </p:nvGrpSpPr>
        <p:grpSpPr>
          <a:xfrm>
            <a:off x="5668332" y="3687097"/>
            <a:ext cx="4301581" cy="3028419"/>
            <a:chOff x="5668332" y="3687097"/>
            <a:chExt cx="4301581" cy="3028419"/>
          </a:xfrm>
        </p:grpSpPr>
        <p:pic>
          <p:nvPicPr>
            <p:cNvPr id="4" name="Picture 3" descr="A person smiling for the camera&#10;&#10;Description automatically generated with medium confidence">
              <a:extLst>
                <a:ext uri="{FF2B5EF4-FFF2-40B4-BE49-F238E27FC236}">
                  <a16:creationId xmlns:a16="http://schemas.microsoft.com/office/drawing/2014/main" id="{4D54CE7D-A82C-40AA-B630-FF20BAC48D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4953" y="3891814"/>
              <a:ext cx="3864077" cy="265640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760E180-F332-4BE6-9851-EE0BEF9FCA29}"/>
                </a:ext>
              </a:extLst>
            </p:cNvPr>
            <p:cNvSpPr/>
            <p:nvPr/>
          </p:nvSpPr>
          <p:spPr>
            <a:xfrm>
              <a:off x="5668332" y="3687097"/>
              <a:ext cx="4301581" cy="3028419"/>
            </a:xfrm>
            <a:prstGeom prst="rect">
              <a:avLst/>
            </a:prstGeom>
            <a:noFill/>
            <a:ln w="1143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264D482-F411-4412-80E6-F75A9BFAED0D}"/>
              </a:ext>
            </a:extLst>
          </p:cNvPr>
          <p:cNvSpPr txBox="1"/>
          <p:nvPr/>
        </p:nvSpPr>
        <p:spPr>
          <a:xfrm>
            <a:off x="461624" y="326989"/>
            <a:ext cx="1156273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ndara" panose="020E0502030303020204" pitchFamily="34" charset="0"/>
              </a:rPr>
              <a:t>Facts:</a:t>
            </a:r>
          </a:p>
          <a:p>
            <a:endParaRPr lang="en-US" sz="2800" b="1" dirty="0">
              <a:latin typeface="Candara" panose="020E0502030303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Candara" panose="020E0502030303020204" pitchFamily="34" charset="0"/>
              </a:rPr>
              <a:t>Spouse was injured on the job.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Candara" panose="020E0502030303020204" pitchFamily="34" charset="0"/>
              </a:rPr>
              <a:t>Spouse is in his 40’s and is having more difficulty meeting physical standards.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Candara" panose="020E0502030303020204" pitchFamily="34" charset="0"/>
              </a:rPr>
              <a:t>Spouse has refused and administrative position.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Candara" panose="020E0502030303020204" pitchFamily="34" charset="0"/>
              </a:rPr>
              <a:t>Grazes unhealthy foods when spouse is on 24-hour shifts.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Candara" panose="020E0502030303020204" pitchFamily="34" charset="0"/>
              </a:rPr>
              <a:t>Works longer hours and picks up fast-food when spouse is at work.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04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B49DDE3-D095-6B49-8468-C97AFBEC5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0736DC4-9D96-4BDD-A8EA-86088BBA9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1" y="960030"/>
            <a:ext cx="5143500" cy="150739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600" b="1" kern="1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 wonder …</a:t>
            </a:r>
          </a:p>
        </p:txBody>
      </p:sp>
      <p:pic>
        <p:nvPicPr>
          <p:cNvPr id="7" name="Picture 6" descr="A silhouette of a person&#10;&#10;Description automatically generated with medium confidence">
            <a:extLst>
              <a:ext uri="{FF2B5EF4-FFF2-40B4-BE49-F238E27FC236}">
                <a16:creationId xmlns:a16="http://schemas.microsoft.com/office/drawing/2014/main" id="{8836CCA6-1A99-43F8-8186-25D67B338D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" r="1" b="1"/>
          <a:stretch/>
        </p:blipFill>
        <p:spPr>
          <a:xfrm>
            <a:off x="1109595" y="805232"/>
            <a:ext cx="3876811" cy="5245563"/>
          </a:xfrm>
          <a:custGeom>
            <a:avLst/>
            <a:gdLst/>
            <a:ahLst/>
            <a:cxnLst/>
            <a:rect l="l" t="t" r="r" b="b"/>
            <a:pathLst>
              <a:path w="3876811" h="5245563">
                <a:moveTo>
                  <a:pt x="1941583" y="0"/>
                </a:moveTo>
                <a:lnTo>
                  <a:pt x="2111641" y="149097"/>
                </a:lnTo>
                <a:cubicBezTo>
                  <a:pt x="2533315" y="474958"/>
                  <a:pt x="3008487" y="564716"/>
                  <a:pt x="3370493" y="774451"/>
                </a:cubicBezTo>
                <a:cubicBezTo>
                  <a:pt x="3718590" y="1017851"/>
                  <a:pt x="3876811" y="1296993"/>
                  <a:pt x="3876811" y="1854684"/>
                </a:cubicBezTo>
                <a:lnTo>
                  <a:pt x="3876811" y="2019920"/>
                </a:lnTo>
                <a:lnTo>
                  <a:pt x="3876811" y="2491569"/>
                </a:lnTo>
                <a:lnTo>
                  <a:pt x="3876811" y="2753995"/>
                </a:lnTo>
                <a:lnTo>
                  <a:pt x="3876811" y="3115353"/>
                </a:lnTo>
                <a:lnTo>
                  <a:pt x="3876811" y="3390879"/>
                </a:lnTo>
                <a:cubicBezTo>
                  <a:pt x="3876811" y="3948571"/>
                  <a:pt x="3718588" y="4227713"/>
                  <a:pt x="3370493" y="4471114"/>
                </a:cubicBezTo>
                <a:cubicBezTo>
                  <a:pt x="3008484" y="4680847"/>
                  <a:pt x="2533312" y="4770605"/>
                  <a:pt x="2111639" y="5096465"/>
                </a:cubicBezTo>
                <a:lnTo>
                  <a:pt x="1935228" y="5245563"/>
                </a:lnTo>
                <a:lnTo>
                  <a:pt x="1765171" y="5096465"/>
                </a:lnTo>
                <a:cubicBezTo>
                  <a:pt x="1343496" y="4770605"/>
                  <a:pt x="868325" y="4680847"/>
                  <a:pt x="506317" y="4471114"/>
                </a:cubicBezTo>
                <a:cubicBezTo>
                  <a:pt x="158223" y="4227713"/>
                  <a:pt x="0" y="3948571"/>
                  <a:pt x="0" y="3390879"/>
                </a:cubicBezTo>
                <a:lnTo>
                  <a:pt x="0" y="3115353"/>
                </a:lnTo>
                <a:lnTo>
                  <a:pt x="0" y="2753995"/>
                </a:lnTo>
                <a:lnTo>
                  <a:pt x="0" y="2491569"/>
                </a:lnTo>
                <a:lnTo>
                  <a:pt x="0" y="2019920"/>
                </a:lnTo>
                <a:lnTo>
                  <a:pt x="0" y="1854684"/>
                </a:lnTo>
                <a:cubicBezTo>
                  <a:pt x="0" y="1296993"/>
                  <a:pt x="158224" y="1017851"/>
                  <a:pt x="506318" y="774451"/>
                </a:cubicBezTo>
                <a:cubicBezTo>
                  <a:pt x="868327" y="564716"/>
                  <a:pt x="1343498" y="474958"/>
                  <a:pt x="1765173" y="149097"/>
                </a:cubicBezTo>
                <a:close/>
              </a:path>
            </a:pathLst>
          </a:cu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3CA578B-5FA2-42B3-85A7-E78AFE06B4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0828" y="720724"/>
            <a:ext cx="4014345" cy="5414576"/>
          </a:xfrm>
          <a:custGeom>
            <a:avLst/>
            <a:gdLst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3723546 w 4282900"/>
              <a:gd name="connsiteY2" fmla="*/ 855573 h 5795027"/>
              <a:gd name="connsiteX3" fmla="*/ 4282900 w 4282900"/>
              <a:gd name="connsiteY3" fmla="*/ 2048959 h 5795027"/>
              <a:gd name="connsiteX4" fmla="*/ 4282900 w 4282900"/>
              <a:gd name="connsiteY4" fmla="*/ 2231503 h 5795027"/>
              <a:gd name="connsiteX5" fmla="*/ 4282900 w 4282900"/>
              <a:gd name="connsiteY5" fmla="*/ 2752557 h 5795027"/>
              <a:gd name="connsiteX6" fmla="*/ 4282900 w 4282900"/>
              <a:gd name="connsiteY6" fmla="*/ 3042471 h 5795027"/>
              <a:gd name="connsiteX7" fmla="*/ 4282900 w 4282900"/>
              <a:gd name="connsiteY7" fmla="*/ 3441681 h 5795027"/>
              <a:gd name="connsiteX8" fmla="*/ 4282900 w 4282900"/>
              <a:gd name="connsiteY8" fmla="*/ 3746068 h 5795027"/>
              <a:gd name="connsiteX9" fmla="*/ 3723546 w 4282900"/>
              <a:gd name="connsiteY9" fmla="*/ 4939455 h 5795027"/>
              <a:gd name="connsiteX10" fmla="*/ 2332829 w 4282900"/>
              <a:gd name="connsiteY10" fmla="*/ 5630311 h 5795027"/>
              <a:gd name="connsiteX11" fmla="*/ 2137940 w 4282900"/>
              <a:gd name="connsiteY11" fmla="*/ 5795027 h 5795027"/>
              <a:gd name="connsiteX12" fmla="*/ 1950069 w 4282900"/>
              <a:gd name="connsiteY12" fmla="*/ 5630311 h 5795027"/>
              <a:gd name="connsiteX13" fmla="*/ 559353 w 4282900"/>
              <a:gd name="connsiteY13" fmla="*/ 4939455 h 5795027"/>
              <a:gd name="connsiteX14" fmla="*/ 0 w 4282900"/>
              <a:gd name="connsiteY14" fmla="*/ 3746068 h 5795027"/>
              <a:gd name="connsiteX15" fmla="*/ 0 w 4282900"/>
              <a:gd name="connsiteY15" fmla="*/ 3441681 h 5795027"/>
              <a:gd name="connsiteX16" fmla="*/ 0 w 4282900"/>
              <a:gd name="connsiteY16" fmla="*/ 3042471 h 5795027"/>
              <a:gd name="connsiteX17" fmla="*/ 0 w 4282900"/>
              <a:gd name="connsiteY17" fmla="*/ 2752557 h 5795027"/>
              <a:gd name="connsiteX18" fmla="*/ 0 w 4282900"/>
              <a:gd name="connsiteY18" fmla="*/ 2231503 h 5795027"/>
              <a:gd name="connsiteX19" fmla="*/ 0 w 4282900"/>
              <a:gd name="connsiteY19" fmla="*/ 2048959 h 5795027"/>
              <a:gd name="connsiteX20" fmla="*/ 559354 w 4282900"/>
              <a:gd name="connsiteY20" fmla="*/ 855573 h 5795027"/>
              <a:gd name="connsiteX21" fmla="*/ 1950071 w 4282900"/>
              <a:gd name="connsiteY21" fmla="*/ 164715 h 579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282900" h="5795027">
                <a:moveTo>
                  <a:pt x="2144960" y="0"/>
                </a:moveTo>
                <a:lnTo>
                  <a:pt x="2332832" y="164715"/>
                </a:lnTo>
                <a:cubicBezTo>
                  <a:pt x="2798675" y="524709"/>
                  <a:pt x="3323620" y="623869"/>
                  <a:pt x="3723546" y="855573"/>
                </a:cubicBezTo>
                <a:cubicBezTo>
                  <a:pt x="4108105" y="1124469"/>
                  <a:pt x="4282900" y="1432851"/>
                  <a:pt x="4282900" y="2048959"/>
                </a:cubicBezTo>
                <a:lnTo>
                  <a:pt x="4282900" y="2231503"/>
                </a:lnTo>
                <a:lnTo>
                  <a:pt x="4282900" y="2752557"/>
                </a:lnTo>
                <a:lnTo>
                  <a:pt x="4282900" y="3042471"/>
                </a:lnTo>
                <a:lnTo>
                  <a:pt x="4282900" y="3441681"/>
                </a:lnTo>
                <a:lnTo>
                  <a:pt x="4282900" y="3746068"/>
                </a:lnTo>
                <a:cubicBezTo>
                  <a:pt x="4282900" y="4362177"/>
                  <a:pt x="4108103" y="4670559"/>
                  <a:pt x="3723546" y="4939455"/>
                </a:cubicBezTo>
                <a:cubicBezTo>
                  <a:pt x="3323617" y="5171158"/>
                  <a:pt x="2798672" y="5270318"/>
                  <a:pt x="2332829" y="5630311"/>
                </a:cubicBezTo>
                <a:lnTo>
                  <a:pt x="2137940" y="5795027"/>
                </a:lnTo>
                <a:lnTo>
                  <a:pt x="1950069" y="5630311"/>
                </a:lnTo>
                <a:cubicBezTo>
                  <a:pt x="1484225" y="5270318"/>
                  <a:pt x="959280" y="5171158"/>
                  <a:pt x="559353" y="4939455"/>
                </a:cubicBezTo>
                <a:cubicBezTo>
                  <a:pt x="174796" y="4670559"/>
                  <a:pt x="0" y="4362177"/>
                  <a:pt x="0" y="3746068"/>
                </a:cubicBezTo>
                <a:lnTo>
                  <a:pt x="0" y="3441681"/>
                </a:lnTo>
                <a:lnTo>
                  <a:pt x="0" y="3042471"/>
                </a:lnTo>
                <a:lnTo>
                  <a:pt x="0" y="2752557"/>
                </a:lnTo>
                <a:lnTo>
                  <a:pt x="0" y="2231503"/>
                </a:lnTo>
                <a:lnTo>
                  <a:pt x="0" y="2048959"/>
                </a:lnTo>
                <a:cubicBezTo>
                  <a:pt x="0" y="1432851"/>
                  <a:pt x="174797" y="1124469"/>
                  <a:pt x="559354" y="855573"/>
                </a:cubicBezTo>
                <a:cubicBezTo>
                  <a:pt x="959283" y="623869"/>
                  <a:pt x="1484227" y="524709"/>
                  <a:pt x="1950071" y="164715"/>
                </a:cubicBezTo>
                <a:close/>
              </a:path>
            </a:pathLst>
          </a:custGeom>
          <a:noFill/>
          <a:ln w="25400" cap="rnd">
            <a:solidFill>
              <a:schemeClr val="bg2">
                <a:lumMod val="75000"/>
                <a:alpha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D2951A2-6FB8-431B-BA43-DF3F3D213097}"/>
              </a:ext>
            </a:extLst>
          </p:cNvPr>
          <p:cNvSpPr txBox="1">
            <a:spLocks/>
          </p:cNvSpPr>
          <p:nvPr/>
        </p:nvSpPr>
        <p:spPr>
          <a:xfrm>
            <a:off x="6096001" y="2467428"/>
            <a:ext cx="5143500" cy="343054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lnSpc>
                <a:spcPct val="110000"/>
              </a:lnSpc>
              <a:spcAft>
                <a:spcPts val="600"/>
              </a:spcAft>
              <a:buFontTx/>
              <a:buChar char="-"/>
            </a:pPr>
            <a:r>
              <a:rPr lang="en-US" sz="3600" b="1" dirty="0">
                <a:latin typeface="+mn-lt"/>
                <a:ea typeface="+mn-ea"/>
                <a:cs typeface="+mn-cs"/>
              </a:rPr>
              <a:t>The current because;</a:t>
            </a:r>
          </a:p>
          <a:p>
            <a:pPr marL="571500" indent="-571500">
              <a:lnSpc>
                <a:spcPct val="110000"/>
              </a:lnSpc>
              <a:spcAft>
                <a:spcPts val="600"/>
              </a:spcAft>
              <a:buFontTx/>
              <a:buChar char="-"/>
            </a:pPr>
            <a:r>
              <a:rPr lang="en-US" sz="3600" b="1" dirty="0">
                <a:latin typeface="+mn-lt"/>
                <a:ea typeface="+mn-ea"/>
                <a:cs typeface="+mn-cs"/>
              </a:rPr>
              <a:t>1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ugly</a:t>
            </a:r>
            <a:r>
              <a:rPr lang="en-US" sz="3600" b="1" dirty="0">
                <a:latin typeface="+mn-lt"/>
                <a:ea typeface="+mn-ea"/>
                <a:cs typeface="+mn-cs"/>
              </a:rPr>
              <a:t> alternative because;</a:t>
            </a:r>
          </a:p>
          <a:p>
            <a:pPr marL="571500" indent="-571500">
              <a:lnSpc>
                <a:spcPct val="110000"/>
              </a:lnSpc>
              <a:spcAft>
                <a:spcPts val="600"/>
              </a:spcAft>
              <a:buFontTx/>
              <a:buChar char="-"/>
            </a:pPr>
            <a:r>
              <a:rPr lang="en-US" sz="3600" b="1" dirty="0">
                <a:latin typeface="+mn-lt"/>
                <a:ea typeface="+mn-ea"/>
                <a:cs typeface="+mn-cs"/>
              </a:rPr>
              <a:t>2-3 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kind / sympathetic </a:t>
            </a:r>
            <a:r>
              <a:rPr lang="en-US" sz="3600" b="1" dirty="0">
                <a:latin typeface="+mn-lt"/>
                <a:ea typeface="+mn-ea"/>
                <a:cs typeface="+mn-cs"/>
              </a:rPr>
              <a:t>alternative because statements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endParaRPr lang="en-US" sz="2000" dirty="0">
              <a:latin typeface="+mn-lt"/>
              <a:ea typeface="+mn-ea"/>
              <a:cs typeface="+mn-cs"/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endParaRPr lang="en-US" sz="200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439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7E2E139-E5C0-46DD-81FF-5BE49D314E47}"/>
              </a:ext>
            </a:extLst>
          </p:cNvPr>
          <p:cNvGrpSpPr/>
          <p:nvPr/>
        </p:nvGrpSpPr>
        <p:grpSpPr>
          <a:xfrm rot="20880869">
            <a:off x="646936" y="394051"/>
            <a:ext cx="4775921" cy="3034949"/>
            <a:chOff x="2954805" y="3219980"/>
            <a:chExt cx="5600636" cy="3638020"/>
          </a:xfrm>
        </p:grpSpPr>
        <p:pic>
          <p:nvPicPr>
            <p:cNvPr id="5" name="Picture 4" descr="A picture containing person, clothing, posing&#10;&#10;Description automatically generated">
              <a:extLst>
                <a:ext uri="{FF2B5EF4-FFF2-40B4-BE49-F238E27FC236}">
                  <a16:creationId xmlns:a16="http://schemas.microsoft.com/office/drawing/2014/main" id="{89CCDD31-1A65-4DA9-9E84-21F07B18C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4805" y="3219980"/>
              <a:ext cx="5291666" cy="3638020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C9B4473-299B-402F-BE0B-787B8E482392}"/>
                </a:ext>
              </a:extLst>
            </p:cNvPr>
            <p:cNvSpPr/>
            <p:nvPr/>
          </p:nvSpPr>
          <p:spPr>
            <a:xfrm>
              <a:off x="3263774" y="3326660"/>
              <a:ext cx="5291667" cy="3531340"/>
            </a:xfrm>
            <a:prstGeom prst="ellipse">
              <a:avLst/>
            </a:prstGeom>
            <a:noFill/>
            <a:ln w="1143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72026AC-2D6C-4588-88AB-E6BC53C1FA59}"/>
              </a:ext>
            </a:extLst>
          </p:cNvPr>
          <p:cNvSpPr txBox="1"/>
          <p:nvPr/>
        </p:nvSpPr>
        <p:spPr>
          <a:xfrm>
            <a:off x="976007" y="3526632"/>
            <a:ext cx="22007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Janine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2687F1-8B0B-415B-B3F3-82F411C7E5F1}"/>
              </a:ext>
            </a:extLst>
          </p:cNvPr>
          <p:cNvSpPr txBox="1"/>
          <p:nvPr/>
        </p:nvSpPr>
        <p:spPr>
          <a:xfrm>
            <a:off x="5645230" y="1822949"/>
            <a:ext cx="674001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ndara" panose="020E0502030303020204" pitchFamily="34" charset="0"/>
              </a:rPr>
              <a:t>Because:</a:t>
            </a:r>
          </a:p>
          <a:p>
            <a:endParaRPr lang="en-US" sz="2400" b="1" dirty="0">
              <a:latin typeface="Candara" panose="020E0502030303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Boss doesn’t trust that I can do the job and he picks on me so that I will quit.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Boss thinks he is smarter than everyone else and doesn’t really know is involved in the project.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rgbClr val="00863D"/>
                </a:solidFill>
                <a:latin typeface="Candara" panose="020E0502030303020204" pitchFamily="34" charset="0"/>
              </a:rPr>
              <a:t>Boss wants me to be successful and is coaching me.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rgbClr val="00863D"/>
                </a:solidFill>
                <a:latin typeface="Candara" panose="020E0502030303020204" pitchFamily="34" charset="0"/>
              </a:rPr>
              <a:t>Boss is under pressure from his supervisor and is anxious that the project is successful.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863D"/>
                </a:solidFill>
                <a:latin typeface="Candara" panose="020E0502030303020204" pitchFamily="34" charset="0"/>
              </a:rPr>
              <a:t>Boss can see that I am overloaded and concerned that the volume of work is interfering with the quality of my work. </a:t>
            </a:r>
            <a:endParaRPr lang="en-US" b="1" dirty="0">
              <a:solidFill>
                <a:srgbClr val="0086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414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FEE9AB3-5038-4C12-8268-953B45598B88}"/>
              </a:ext>
            </a:extLst>
          </p:cNvPr>
          <p:cNvGrpSpPr/>
          <p:nvPr/>
        </p:nvGrpSpPr>
        <p:grpSpPr>
          <a:xfrm>
            <a:off x="6845784" y="356336"/>
            <a:ext cx="4959252" cy="3028419"/>
            <a:chOff x="6900332" y="0"/>
            <a:chExt cx="5291668" cy="3638019"/>
          </a:xfrm>
        </p:grpSpPr>
        <p:pic>
          <p:nvPicPr>
            <p:cNvPr id="14" name="Picture 13" descr="A picture containing person&#10;&#10;Description automatically generated">
              <a:extLst>
                <a:ext uri="{FF2B5EF4-FFF2-40B4-BE49-F238E27FC236}">
                  <a16:creationId xmlns:a16="http://schemas.microsoft.com/office/drawing/2014/main" id="{03875F45-DE57-4C5C-B91F-04D33FB071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0333" y="0"/>
              <a:ext cx="5291667" cy="3638019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78A3533-FD18-4622-ABCD-4DC8CAFD5918}"/>
                </a:ext>
              </a:extLst>
            </p:cNvPr>
            <p:cNvSpPr/>
            <p:nvPr/>
          </p:nvSpPr>
          <p:spPr>
            <a:xfrm rot="719075">
              <a:off x="6900332" y="106679"/>
              <a:ext cx="5291667" cy="3531340"/>
            </a:xfrm>
            <a:prstGeom prst="ellipse">
              <a:avLst/>
            </a:prstGeom>
            <a:noFill/>
            <a:ln w="1143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3C4F161-607A-494B-A24F-AE9108CF0965}"/>
              </a:ext>
            </a:extLst>
          </p:cNvPr>
          <p:cNvSpPr txBox="1"/>
          <p:nvPr/>
        </p:nvSpPr>
        <p:spPr>
          <a:xfrm>
            <a:off x="8629113" y="3561441"/>
            <a:ext cx="22007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Eli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993681-E8E9-4EDD-B4B9-00BE262D52F2}"/>
              </a:ext>
            </a:extLst>
          </p:cNvPr>
          <p:cNvSpPr txBox="1"/>
          <p:nvPr/>
        </p:nvSpPr>
        <p:spPr>
          <a:xfrm>
            <a:off x="386964" y="1685139"/>
            <a:ext cx="6740012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ndara" panose="020E0502030303020204" pitchFamily="34" charset="0"/>
              </a:rPr>
              <a:t>Because:</a:t>
            </a:r>
          </a:p>
          <a:p>
            <a:endParaRPr lang="en-US" sz="2400" b="1" dirty="0">
              <a:latin typeface="Candara" panose="020E0502030303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Co-worker thinks he is smarter than me and enjoys making me look stupid.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Co-worker to impress management so he can get promoted.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rgbClr val="00863D"/>
                </a:solidFill>
                <a:latin typeface="Candara" panose="020E0502030303020204" pitchFamily="34" charset="0"/>
              </a:rPr>
              <a:t>Co-worker cares deeply about finding a good strategy.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rgbClr val="00863D"/>
                </a:solidFill>
                <a:latin typeface="Candara" panose="020E0502030303020204" pitchFamily="34" charset="0"/>
              </a:rPr>
              <a:t>Co-worker is concentrating on his own thoughts and is unaware of his non-</a:t>
            </a:r>
            <a:r>
              <a:rPr lang="en-US" sz="2400" b="1" i="1" dirty="0" err="1">
                <a:solidFill>
                  <a:srgbClr val="00863D"/>
                </a:solidFill>
                <a:latin typeface="Candara" panose="020E0502030303020204" pitchFamily="34" charset="0"/>
              </a:rPr>
              <a:t>verbals</a:t>
            </a:r>
            <a:r>
              <a:rPr lang="en-US" sz="2400" b="1" i="1" dirty="0">
                <a:solidFill>
                  <a:srgbClr val="00863D"/>
                </a:solidFill>
                <a:latin typeface="Candara" panose="020E0502030303020204" pitchFamily="34" charset="0"/>
              </a:rPr>
              <a:t>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863D"/>
                </a:solidFill>
                <a:latin typeface="Candara" panose="020E0502030303020204" pitchFamily="34" charset="0"/>
              </a:rPr>
              <a:t>Co-worker has a lot on his desk and is impatient with the brainstorming process. </a:t>
            </a:r>
            <a:endParaRPr lang="en-US" b="1" dirty="0">
              <a:solidFill>
                <a:srgbClr val="0086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236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1AE4A760-3F27-41B7-81E0-37A1FE8DB4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953" y="3891814"/>
            <a:ext cx="3864077" cy="26564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84161F-BC28-4FCA-8DB8-E417D39622D5}"/>
              </a:ext>
            </a:extLst>
          </p:cNvPr>
          <p:cNvSpPr txBox="1"/>
          <p:nvPr/>
        </p:nvSpPr>
        <p:spPr>
          <a:xfrm>
            <a:off x="3928065" y="5583265"/>
            <a:ext cx="1628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Maria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BD44115-F8D1-4D01-BAE8-CF0FD6216320}"/>
              </a:ext>
            </a:extLst>
          </p:cNvPr>
          <p:cNvSpPr/>
          <p:nvPr/>
        </p:nvSpPr>
        <p:spPr>
          <a:xfrm>
            <a:off x="5668332" y="3687097"/>
            <a:ext cx="4301581" cy="3028419"/>
          </a:xfrm>
          <a:prstGeom prst="rect">
            <a:avLst/>
          </a:prstGeom>
          <a:noFill/>
          <a:ln w="1143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1F89E5-61A1-4656-BAEF-FC8693CF6B6D}"/>
              </a:ext>
            </a:extLst>
          </p:cNvPr>
          <p:cNvSpPr txBox="1"/>
          <p:nvPr/>
        </p:nvSpPr>
        <p:spPr>
          <a:xfrm>
            <a:off x="106744" y="0"/>
            <a:ext cx="12085255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ndara" panose="020E0502030303020204" pitchFamily="34" charset="0"/>
              </a:rPr>
              <a:t>Because:</a:t>
            </a:r>
          </a:p>
          <a:p>
            <a:endParaRPr lang="en-US" sz="2400" b="1" dirty="0">
              <a:latin typeface="Candara" panose="020E0502030303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Spouse enjoys taking risks and doesn’t care what might happen to his family.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Spouse thinks he is invincible and can overcome anything.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rgbClr val="00863D"/>
                </a:solidFill>
                <a:latin typeface="Candara" panose="020E0502030303020204" pitchFamily="34" charset="0"/>
              </a:rPr>
              <a:t>The administrative position is less money, and he is worried about the family finances.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rgbClr val="00863D"/>
                </a:solidFill>
                <a:latin typeface="Candara" panose="020E0502030303020204" pitchFamily="34" charset="0"/>
              </a:rPr>
              <a:t>He wants to set an example for his sons – you don’t take the easy way out.  </a:t>
            </a:r>
            <a:endParaRPr lang="en-US" sz="2400" b="1" dirty="0">
              <a:solidFill>
                <a:srgbClr val="00863D"/>
              </a:solidFill>
              <a:latin typeface="Candara" panose="020E0502030303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rgbClr val="00863D"/>
                </a:solidFill>
                <a:latin typeface="Candara" panose="020E0502030303020204" pitchFamily="34" charset="0"/>
              </a:rPr>
              <a:t>Maria won’t see him as the strong, courageous man she married if he takes a desk job. </a:t>
            </a:r>
            <a:endParaRPr lang="en-US" b="1" i="1" dirty="0">
              <a:solidFill>
                <a:srgbClr val="0086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850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206359A-F1E3-49EE-BBC2-40888C4A3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65700" y="2026"/>
            <a:ext cx="2926300" cy="5030922"/>
            <a:chOff x="9265700" y="2026"/>
            <a:chExt cx="2926300" cy="5030922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ED90C42-6A0F-48E8-BF96-7D3E2A395E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26904" y="2026"/>
              <a:ext cx="2249810" cy="2294745"/>
            </a:xfrm>
            <a:custGeom>
              <a:avLst/>
              <a:gdLst>
                <a:gd name="connsiteX0" fmla="*/ 49162 w 2249810"/>
                <a:gd name="connsiteY0" fmla="*/ 0 h 2294745"/>
                <a:gd name="connsiteX1" fmla="*/ 2200648 w 2249810"/>
                <a:gd name="connsiteY1" fmla="*/ 0 h 2294745"/>
                <a:gd name="connsiteX2" fmla="*/ 2210105 w 2249810"/>
                <a:gd name="connsiteY2" fmla="*/ 23601 h 2294745"/>
                <a:gd name="connsiteX3" fmla="*/ 2249810 w 2249810"/>
                <a:gd name="connsiteY3" fmla="*/ 326934 h 2294745"/>
                <a:gd name="connsiteX4" fmla="*/ 2249810 w 2249810"/>
                <a:gd name="connsiteY4" fmla="*/ 422824 h 2294745"/>
                <a:gd name="connsiteX5" fmla="*/ 2249810 w 2249810"/>
                <a:gd name="connsiteY5" fmla="*/ 696534 h 2294745"/>
                <a:gd name="connsiteX6" fmla="*/ 2249810 w 2249810"/>
                <a:gd name="connsiteY6" fmla="*/ 848826 h 2294745"/>
                <a:gd name="connsiteX7" fmla="*/ 2249810 w 2249810"/>
                <a:gd name="connsiteY7" fmla="*/ 1058531 h 2294745"/>
                <a:gd name="connsiteX8" fmla="*/ 2249810 w 2249810"/>
                <a:gd name="connsiteY8" fmla="*/ 1218426 h 2294745"/>
                <a:gd name="connsiteX9" fmla="*/ 1955981 w 2249810"/>
                <a:gd name="connsiteY9" fmla="*/ 1845313 h 2294745"/>
                <a:gd name="connsiteX10" fmla="*/ 1225437 w 2249810"/>
                <a:gd name="connsiteY10" fmla="*/ 2208220 h 2294745"/>
                <a:gd name="connsiteX11" fmla="*/ 1123061 w 2249810"/>
                <a:gd name="connsiteY11" fmla="*/ 2294745 h 2294745"/>
                <a:gd name="connsiteX12" fmla="*/ 1024372 w 2249810"/>
                <a:gd name="connsiteY12" fmla="*/ 2208220 h 2294745"/>
                <a:gd name="connsiteX13" fmla="*/ 293828 w 2249810"/>
                <a:gd name="connsiteY13" fmla="*/ 1845313 h 2294745"/>
                <a:gd name="connsiteX14" fmla="*/ 0 w 2249810"/>
                <a:gd name="connsiteY14" fmla="*/ 1218426 h 2294745"/>
                <a:gd name="connsiteX15" fmla="*/ 0 w 2249810"/>
                <a:gd name="connsiteY15" fmla="*/ 1058531 h 2294745"/>
                <a:gd name="connsiteX16" fmla="*/ 0 w 2249810"/>
                <a:gd name="connsiteY16" fmla="*/ 848826 h 2294745"/>
                <a:gd name="connsiteX17" fmla="*/ 0 w 2249810"/>
                <a:gd name="connsiteY17" fmla="*/ 696534 h 2294745"/>
                <a:gd name="connsiteX18" fmla="*/ 0 w 2249810"/>
                <a:gd name="connsiteY18" fmla="*/ 422824 h 2294745"/>
                <a:gd name="connsiteX19" fmla="*/ 0 w 2249810"/>
                <a:gd name="connsiteY19" fmla="*/ 326934 h 2294745"/>
                <a:gd name="connsiteX20" fmla="*/ 39705 w 2249810"/>
                <a:gd name="connsiteY20" fmla="*/ 23601 h 229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49810" h="2294745">
                  <a:moveTo>
                    <a:pt x="49162" y="0"/>
                  </a:moveTo>
                  <a:lnTo>
                    <a:pt x="2200648" y="0"/>
                  </a:lnTo>
                  <a:lnTo>
                    <a:pt x="2210105" y="23601"/>
                  </a:lnTo>
                  <a:cubicBezTo>
                    <a:pt x="2236898" y="106934"/>
                    <a:pt x="2249810" y="205568"/>
                    <a:pt x="2249810" y="326934"/>
                  </a:cubicBezTo>
                  <a:lnTo>
                    <a:pt x="2249810" y="422824"/>
                  </a:lnTo>
                  <a:lnTo>
                    <a:pt x="2249810" y="696534"/>
                  </a:lnTo>
                  <a:lnTo>
                    <a:pt x="2249810" y="848826"/>
                  </a:lnTo>
                  <a:lnTo>
                    <a:pt x="2249810" y="1058531"/>
                  </a:lnTo>
                  <a:lnTo>
                    <a:pt x="2249810" y="1218426"/>
                  </a:lnTo>
                  <a:cubicBezTo>
                    <a:pt x="2249810" y="1542068"/>
                    <a:pt x="2157989" y="1704061"/>
                    <a:pt x="1955981" y="1845313"/>
                  </a:cubicBezTo>
                  <a:cubicBezTo>
                    <a:pt x="1745898" y="1967026"/>
                    <a:pt x="1470144" y="2019115"/>
                    <a:pt x="1225437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8" y="1845313"/>
                  </a:cubicBezTo>
                  <a:cubicBezTo>
                    <a:pt x="91820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4"/>
                  </a:lnTo>
                  <a:cubicBezTo>
                    <a:pt x="0" y="205568"/>
                    <a:pt x="12912" y="106934"/>
                    <a:pt x="39705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DA0863A-55F7-4EB0-9451-F3EE4D65DB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97154" y="1907348"/>
              <a:ext cx="1594846" cy="3044131"/>
            </a:xfrm>
            <a:custGeom>
              <a:avLst/>
              <a:gdLst>
                <a:gd name="connsiteX0" fmla="*/ 1126749 w 1594846"/>
                <a:gd name="connsiteY0" fmla="*/ 0 h 3044131"/>
                <a:gd name="connsiteX1" fmla="*/ 1225438 w 1594846"/>
                <a:gd name="connsiteY1" fmla="*/ 86525 h 3044131"/>
                <a:gd name="connsiteX2" fmla="*/ 1413279 w 1594846"/>
                <a:gd name="connsiteY2" fmla="*/ 205892 h 3044131"/>
                <a:gd name="connsiteX3" fmla="*/ 1594846 w 1594846"/>
                <a:gd name="connsiteY3" fmla="*/ 289191 h 3044131"/>
                <a:gd name="connsiteX4" fmla="*/ 1594846 w 1594846"/>
                <a:gd name="connsiteY4" fmla="*/ 2754939 h 3044131"/>
                <a:gd name="connsiteX5" fmla="*/ 1413277 w 1594846"/>
                <a:gd name="connsiteY5" fmla="*/ 2838239 h 3044131"/>
                <a:gd name="connsiteX6" fmla="*/ 1225436 w 1594846"/>
                <a:gd name="connsiteY6" fmla="*/ 2957606 h 3044131"/>
                <a:gd name="connsiteX7" fmla="*/ 1123061 w 1594846"/>
                <a:gd name="connsiteY7" fmla="*/ 3044131 h 3044131"/>
                <a:gd name="connsiteX8" fmla="*/ 1024372 w 1594846"/>
                <a:gd name="connsiteY8" fmla="*/ 2957606 h 3044131"/>
                <a:gd name="connsiteX9" fmla="*/ 293828 w 1594846"/>
                <a:gd name="connsiteY9" fmla="*/ 2594699 h 3044131"/>
                <a:gd name="connsiteX10" fmla="*/ 0 w 1594846"/>
                <a:gd name="connsiteY10" fmla="*/ 1967812 h 3044131"/>
                <a:gd name="connsiteX11" fmla="*/ 0 w 1594846"/>
                <a:gd name="connsiteY11" fmla="*/ 1807917 h 3044131"/>
                <a:gd name="connsiteX12" fmla="*/ 0 w 1594846"/>
                <a:gd name="connsiteY12" fmla="*/ 1598212 h 3044131"/>
                <a:gd name="connsiteX13" fmla="*/ 0 w 1594846"/>
                <a:gd name="connsiteY13" fmla="*/ 1445920 h 3044131"/>
                <a:gd name="connsiteX14" fmla="*/ 0 w 1594846"/>
                <a:gd name="connsiteY14" fmla="*/ 1172210 h 3044131"/>
                <a:gd name="connsiteX15" fmla="*/ 0 w 1594846"/>
                <a:gd name="connsiteY15" fmla="*/ 1076320 h 3044131"/>
                <a:gd name="connsiteX16" fmla="*/ 293829 w 1594846"/>
                <a:gd name="connsiteY16" fmla="*/ 449433 h 3044131"/>
                <a:gd name="connsiteX17" fmla="*/ 1024374 w 1594846"/>
                <a:gd name="connsiteY17" fmla="*/ 86525 h 304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4846" h="3044131">
                  <a:moveTo>
                    <a:pt x="1126749" y="0"/>
                  </a:moveTo>
                  <a:lnTo>
                    <a:pt x="1225438" y="86525"/>
                  </a:lnTo>
                  <a:cubicBezTo>
                    <a:pt x="1286615" y="133801"/>
                    <a:pt x="1349732" y="172514"/>
                    <a:pt x="1413279" y="205892"/>
                  </a:cubicBezTo>
                  <a:lnTo>
                    <a:pt x="1594846" y="289191"/>
                  </a:lnTo>
                  <a:lnTo>
                    <a:pt x="1594846" y="2754939"/>
                  </a:lnTo>
                  <a:lnTo>
                    <a:pt x="1413277" y="2838239"/>
                  </a:lnTo>
                  <a:cubicBezTo>
                    <a:pt x="1349730" y="2871617"/>
                    <a:pt x="1286613" y="2910330"/>
                    <a:pt x="1225436" y="2957606"/>
                  </a:cubicBezTo>
                  <a:lnTo>
                    <a:pt x="1123061" y="3044131"/>
                  </a:lnTo>
                  <a:lnTo>
                    <a:pt x="1024372" y="2957606"/>
                  </a:lnTo>
                  <a:cubicBezTo>
                    <a:pt x="779664" y="2768501"/>
                    <a:pt x="503910" y="2716412"/>
                    <a:pt x="293828" y="2594699"/>
                  </a:cubicBezTo>
                  <a:cubicBezTo>
                    <a:pt x="91820" y="2453447"/>
                    <a:pt x="0" y="2291454"/>
                    <a:pt x="0" y="1967812"/>
                  </a:cubicBezTo>
                  <a:lnTo>
                    <a:pt x="0" y="1807917"/>
                  </a:lnTo>
                  <a:lnTo>
                    <a:pt x="0" y="1598212"/>
                  </a:lnTo>
                  <a:lnTo>
                    <a:pt x="0" y="1445920"/>
                  </a:lnTo>
                  <a:lnTo>
                    <a:pt x="0" y="1172210"/>
                  </a:lnTo>
                  <a:lnTo>
                    <a:pt x="0" y="1076320"/>
                  </a:lnTo>
                  <a:cubicBezTo>
                    <a:pt x="0" y="752678"/>
                    <a:pt x="91821" y="590684"/>
                    <a:pt x="293829" y="449433"/>
                  </a:cubicBezTo>
                  <a:cubicBezTo>
                    <a:pt x="503912" y="327719"/>
                    <a:pt x="779665" y="275630"/>
                    <a:pt x="1024374" y="86525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FE7CFE2-40F6-44B2-8AAD-0C384EEFCF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265700" y="7622"/>
              <a:ext cx="2372219" cy="2371961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4282900 w 4447989"/>
                <a:gd name="connsiteY0" fmla="*/ 2048959 h 5795027"/>
                <a:gd name="connsiteX1" fmla="*/ 4282900 w 4447989"/>
                <a:gd name="connsiteY1" fmla="*/ 2231503 h 5795027"/>
                <a:gd name="connsiteX2" fmla="*/ 4282900 w 4447989"/>
                <a:gd name="connsiteY2" fmla="*/ 2752557 h 5795027"/>
                <a:gd name="connsiteX3" fmla="*/ 4282900 w 4447989"/>
                <a:gd name="connsiteY3" fmla="*/ 3042471 h 5795027"/>
                <a:gd name="connsiteX4" fmla="*/ 4282900 w 4447989"/>
                <a:gd name="connsiteY4" fmla="*/ 3441681 h 5795027"/>
                <a:gd name="connsiteX5" fmla="*/ 4282900 w 4447989"/>
                <a:gd name="connsiteY5" fmla="*/ 3746068 h 5795027"/>
                <a:gd name="connsiteX6" fmla="*/ 3723546 w 4447989"/>
                <a:gd name="connsiteY6" fmla="*/ 4939455 h 5795027"/>
                <a:gd name="connsiteX7" fmla="*/ 2332829 w 4447989"/>
                <a:gd name="connsiteY7" fmla="*/ 5630311 h 5795027"/>
                <a:gd name="connsiteX8" fmla="*/ 2137940 w 4447989"/>
                <a:gd name="connsiteY8" fmla="*/ 5795027 h 5795027"/>
                <a:gd name="connsiteX9" fmla="*/ 1950069 w 4447989"/>
                <a:gd name="connsiteY9" fmla="*/ 5630311 h 5795027"/>
                <a:gd name="connsiteX10" fmla="*/ 559353 w 4447989"/>
                <a:gd name="connsiteY10" fmla="*/ 4939455 h 5795027"/>
                <a:gd name="connsiteX11" fmla="*/ 0 w 4447989"/>
                <a:gd name="connsiteY11" fmla="*/ 3746068 h 5795027"/>
                <a:gd name="connsiteX12" fmla="*/ 0 w 4447989"/>
                <a:gd name="connsiteY12" fmla="*/ 3441681 h 5795027"/>
                <a:gd name="connsiteX13" fmla="*/ 0 w 4447989"/>
                <a:gd name="connsiteY13" fmla="*/ 3042471 h 5795027"/>
                <a:gd name="connsiteX14" fmla="*/ 0 w 4447989"/>
                <a:gd name="connsiteY14" fmla="*/ 2752557 h 5795027"/>
                <a:gd name="connsiteX15" fmla="*/ 0 w 4447989"/>
                <a:gd name="connsiteY15" fmla="*/ 2231503 h 5795027"/>
                <a:gd name="connsiteX16" fmla="*/ 0 w 4447989"/>
                <a:gd name="connsiteY16" fmla="*/ 2048959 h 5795027"/>
                <a:gd name="connsiteX17" fmla="*/ 559354 w 4447989"/>
                <a:gd name="connsiteY17" fmla="*/ 855573 h 5795027"/>
                <a:gd name="connsiteX18" fmla="*/ 1950071 w 4447989"/>
                <a:gd name="connsiteY18" fmla="*/ 164715 h 5795027"/>
                <a:gd name="connsiteX19" fmla="*/ 2144960 w 4447989"/>
                <a:gd name="connsiteY19" fmla="*/ 0 h 5795027"/>
                <a:gd name="connsiteX20" fmla="*/ 2332832 w 4447989"/>
                <a:gd name="connsiteY20" fmla="*/ 164715 h 5795027"/>
                <a:gd name="connsiteX21" fmla="*/ 3723546 w 4447989"/>
                <a:gd name="connsiteY21" fmla="*/ 855573 h 5795027"/>
                <a:gd name="connsiteX22" fmla="*/ 4447989 w 4447989"/>
                <a:gd name="connsiteY22" fmla="*/ 2214048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82900"/>
                <a:gd name="connsiteY0" fmla="*/ 1519558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92243"/>
                <a:gd name="connsiteY0" fmla="*/ 1519558 h 5795027"/>
                <a:gd name="connsiteX1" fmla="*/ 4282900 w 4292243"/>
                <a:gd name="connsiteY1" fmla="*/ 2231503 h 5795027"/>
                <a:gd name="connsiteX2" fmla="*/ 4282900 w 4292243"/>
                <a:gd name="connsiteY2" fmla="*/ 2752557 h 5795027"/>
                <a:gd name="connsiteX3" fmla="*/ 4282900 w 4292243"/>
                <a:gd name="connsiteY3" fmla="*/ 3042471 h 5795027"/>
                <a:gd name="connsiteX4" fmla="*/ 4282900 w 4292243"/>
                <a:gd name="connsiteY4" fmla="*/ 3441681 h 5795027"/>
                <a:gd name="connsiteX5" fmla="*/ 4282900 w 4292243"/>
                <a:gd name="connsiteY5" fmla="*/ 3746068 h 5795027"/>
                <a:gd name="connsiteX6" fmla="*/ 3723546 w 4292243"/>
                <a:gd name="connsiteY6" fmla="*/ 4939455 h 5795027"/>
                <a:gd name="connsiteX7" fmla="*/ 2332829 w 4292243"/>
                <a:gd name="connsiteY7" fmla="*/ 5630311 h 5795027"/>
                <a:gd name="connsiteX8" fmla="*/ 2137940 w 4292243"/>
                <a:gd name="connsiteY8" fmla="*/ 5795027 h 5795027"/>
                <a:gd name="connsiteX9" fmla="*/ 1950069 w 4292243"/>
                <a:gd name="connsiteY9" fmla="*/ 5630311 h 5795027"/>
                <a:gd name="connsiteX10" fmla="*/ 559353 w 4292243"/>
                <a:gd name="connsiteY10" fmla="*/ 4939455 h 5795027"/>
                <a:gd name="connsiteX11" fmla="*/ 0 w 4292243"/>
                <a:gd name="connsiteY11" fmla="*/ 3746068 h 5795027"/>
                <a:gd name="connsiteX12" fmla="*/ 0 w 4292243"/>
                <a:gd name="connsiteY12" fmla="*/ 3441681 h 5795027"/>
                <a:gd name="connsiteX13" fmla="*/ 0 w 4292243"/>
                <a:gd name="connsiteY13" fmla="*/ 3042471 h 5795027"/>
                <a:gd name="connsiteX14" fmla="*/ 0 w 4292243"/>
                <a:gd name="connsiteY14" fmla="*/ 2752557 h 5795027"/>
                <a:gd name="connsiteX15" fmla="*/ 0 w 4292243"/>
                <a:gd name="connsiteY15" fmla="*/ 2231503 h 5795027"/>
                <a:gd name="connsiteX16" fmla="*/ 0 w 4292243"/>
                <a:gd name="connsiteY16" fmla="*/ 2048959 h 5795027"/>
                <a:gd name="connsiteX17" fmla="*/ 559354 w 4292243"/>
                <a:gd name="connsiteY17" fmla="*/ 855573 h 5795027"/>
                <a:gd name="connsiteX18" fmla="*/ 1950071 w 4292243"/>
                <a:gd name="connsiteY18" fmla="*/ 164715 h 5795027"/>
                <a:gd name="connsiteX19" fmla="*/ 2144960 w 4292243"/>
                <a:gd name="connsiteY19" fmla="*/ 0 h 5795027"/>
                <a:gd name="connsiteX20" fmla="*/ 2332832 w 4292243"/>
                <a:gd name="connsiteY20" fmla="*/ 164715 h 5795027"/>
                <a:gd name="connsiteX21" fmla="*/ 3723546 w 4292243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2144960 w 4282900"/>
                <a:gd name="connsiteY18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64279 w 4282900"/>
                <a:gd name="connsiteY17" fmla="*/ 1516418 h 5795027"/>
                <a:gd name="connsiteX18" fmla="*/ 559354 w 4282900"/>
                <a:gd name="connsiteY18" fmla="*/ 855573 h 5795027"/>
                <a:gd name="connsiteX19" fmla="*/ 2144960 w 4282900"/>
                <a:gd name="connsiteY19" fmla="*/ 0 h 5795027"/>
                <a:gd name="connsiteX0" fmla="*/ 4213242 w 4282900"/>
                <a:gd name="connsiteY0" fmla="*/ 657020 h 4939454"/>
                <a:gd name="connsiteX1" fmla="*/ 4282900 w 4282900"/>
                <a:gd name="connsiteY1" fmla="*/ 1375930 h 4939454"/>
                <a:gd name="connsiteX2" fmla="*/ 4282900 w 4282900"/>
                <a:gd name="connsiteY2" fmla="*/ 1896984 h 4939454"/>
                <a:gd name="connsiteX3" fmla="*/ 4282900 w 4282900"/>
                <a:gd name="connsiteY3" fmla="*/ 2186898 h 4939454"/>
                <a:gd name="connsiteX4" fmla="*/ 4282900 w 4282900"/>
                <a:gd name="connsiteY4" fmla="*/ 2586108 h 4939454"/>
                <a:gd name="connsiteX5" fmla="*/ 4282900 w 4282900"/>
                <a:gd name="connsiteY5" fmla="*/ 2890495 h 4939454"/>
                <a:gd name="connsiteX6" fmla="*/ 3723546 w 4282900"/>
                <a:gd name="connsiteY6" fmla="*/ 4083882 h 4939454"/>
                <a:gd name="connsiteX7" fmla="*/ 2332829 w 4282900"/>
                <a:gd name="connsiteY7" fmla="*/ 4774738 h 4939454"/>
                <a:gd name="connsiteX8" fmla="*/ 2137940 w 4282900"/>
                <a:gd name="connsiteY8" fmla="*/ 4939454 h 4939454"/>
                <a:gd name="connsiteX9" fmla="*/ 1950069 w 4282900"/>
                <a:gd name="connsiteY9" fmla="*/ 4774738 h 4939454"/>
                <a:gd name="connsiteX10" fmla="*/ 559353 w 4282900"/>
                <a:gd name="connsiteY10" fmla="*/ 4083882 h 4939454"/>
                <a:gd name="connsiteX11" fmla="*/ 0 w 4282900"/>
                <a:gd name="connsiteY11" fmla="*/ 2890495 h 4939454"/>
                <a:gd name="connsiteX12" fmla="*/ 0 w 4282900"/>
                <a:gd name="connsiteY12" fmla="*/ 2586108 h 4939454"/>
                <a:gd name="connsiteX13" fmla="*/ 0 w 4282900"/>
                <a:gd name="connsiteY13" fmla="*/ 2186898 h 4939454"/>
                <a:gd name="connsiteX14" fmla="*/ 0 w 4282900"/>
                <a:gd name="connsiteY14" fmla="*/ 1896984 h 4939454"/>
                <a:gd name="connsiteX15" fmla="*/ 0 w 4282900"/>
                <a:gd name="connsiteY15" fmla="*/ 1375930 h 4939454"/>
                <a:gd name="connsiteX16" fmla="*/ 0 w 4282900"/>
                <a:gd name="connsiteY16" fmla="*/ 1193386 h 4939454"/>
                <a:gd name="connsiteX17" fmla="*/ 64279 w 4282900"/>
                <a:gd name="connsiteY17" fmla="*/ 660845 h 4939454"/>
                <a:gd name="connsiteX18" fmla="*/ 559354 w 4282900"/>
                <a:gd name="connsiteY18" fmla="*/ 0 h 493945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2900" h="4282434">
                  <a:moveTo>
                    <a:pt x="4213242" y="0"/>
                  </a:moveTo>
                  <a:cubicBezTo>
                    <a:pt x="4294511" y="306972"/>
                    <a:pt x="4271290" y="481595"/>
                    <a:pt x="4282900" y="718910"/>
                  </a:cubicBezTo>
                  <a:lnTo>
                    <a:pt x="4282900" y="1239964"/>
                  </a:lnTo>
                  <a:lnTo>
                    <a:pt x="4282900" y="1529878"/>
                  </a:lnTo>
                  <a:lnTo>
                    <a:pt x="4282900" y="1929088"/>
                  </a:lnTo>
                  <a:lnTo>
                    <a:pt x="4282900" y="2233475"/>
                  </a:lnTo>
                  <a:cubicBezTo>
                    <a:pt x="4282900" y="2849584"/>
                    <a:pt x="4108103" y="3157966"/>
                    <a:pt x="3723546" y="3426862"/>
                  </a:cubicBezTo>
                  <a:cubicBezTo>
                    <a:pt x="3323617" y="3658565"/>
                    <a:pt x="2798672" y="3757725"/>
                    <a:pt x="2332829" y="4117718"/>
                  </a:cubicBezTo>
                  <a:lnTo>
                    <a:pt x="2137940" y="4282434"/>
                  </a:lnTo>
                  <a:lnTo>
                    <a:pt x="1950069" y="4117718"/>
                  </a:lnTo>
                  <a:cubicBezTo>
                    <a:pt x="1484225" y="3757725"/>
                    <a:pt x="959280" y="3658565"/>
                    <a:pt x="559353" y="3426862"/>
                  </a:cubicBezTo>
                  <a:cubicBezTo>
                    <a:pt x="174796" y="3157966"/>
                    <a:pt x="0" y="2849584"/>
                    <a:pt x="0" y="2233475"/>
                  </a:cubicBezTo>
                  <a:lnTo>
                    <a:pt x="0" y="1929088"/>
                  </a:lnTo>
                  <a:lnTo>
                    <a:pt x="0" y="1529878"/>
                  </a:lnTo>
                  <a:lnTo>
                    <a:pt x="0" y="1239964"/>
                  </a:lnTo>
                  <a:lnTo>
                    <a:pt x="0" y="718910"/>
                  </a:lnTo>
                  <a:lnTo>
                    <a:pt x="0" y="536366"/>
                  </a:lnTo>
                  <a:cubicBezTo>
                    <a:pt x="10713" y="417185"/>
                    <a:pt x="19813" y="133066"/>
                    <a:pt x="64279" y="3825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F0D6A17-AA80-4608-8660-8D1587A17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36649" y="1823190"/>
              <a:ext cx="1654608" cy="3209758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2976290 w 4282900"/>
                <a:gd name="connsiteY2" fmla="*/ 524033 h 5795027"/>
                <a:gd name="connsiteX3" fmla="*/ 3723546 w 4282900"/>
                <a:gd name="connsiteY3" fmla="*/ 855573 h 5795027"/>
                <a:gd name="connsiteX4" fmla="*/ 4282900 w 4282900"/>
                <a:gd name="connsiteY4" fmla="*/ 2048959 h 5795027"/>
                <a:gd name="connsiteX5" fmla="*/ 4282900 w 4282900"/>
                <a:gd name="connsiteY5" fmla="*/ 2231503 h 5795027"/>
                <a:gd name="connsiteX6" fmla="*/ 4282900 w 4282900"/>
                <a:gd name="connsiteY6" fmla="*/ 2752557 h 5795027"/>
                <a:gd name="connsiteX7" fmla="*/ 4282900 w 4282900"/>
                <a:gd name="connsiteY7" fmla="*/ 3042471 h 5795027"/>
                <a:gd name="connsiteX8" fmla="*/ 4282900 w 4282900"/>
                <a:gd name="connsiteY8" fmla="*/ 3441681 h 5795027"/>
                <a:gd name="connsiteX9" fmla="*/ 4282900 w 4282900"/>
                <a:gd name="connsiteY9" fmla="*/ 3746068 h 5795027"/>
                <a:gd name="connsiteX10" fmla="*/ 3723546 w 4282900"/>
                <a:gd name="connsiteY10" fmla="*/ 4939455 h 5795027"/>
                <a:gd name="connsiteX11" fmla="*/ 2332829 w 4282900"/>
                <a:gd name="connsiteY11" fmla="*/ 5630311 h 5795027"/>
                <a:gd name="connsiteX12" fmla="*/ 2137940 w 4282900"/>
                <a:gd name="connsiteY12" fmla="*/ 5795027 h 5795027"/>
                <a:gd name="connsiteX13" fmla="*/ 1950069 w 4282900"/>
                <a:gd name="connsiteY13" fmla="*/ 5630311 h 5795027"/>
                <a:gd name="connsiteX14" fmla="*/ 559353 w 4282900"/>
                <a:gd name="connsiteY14" fmla="*/ 4939455 h 5795027"/>
                <a:gd name="connsiteX15" fmla="*/ 0 w 4282900"/>
                <a:gd name="connsiteY15" fmla="*/ 3746068 h 5795027"/>
                <a:gd name="connsiteX16" fmla="*/ 0 w 4282900"/>
                <a:gd name="connsiteY16" fmla="*/ 3441681 h 5795027"/>
                <a:gd name="connsiteX17" fmla="*/ 0 w 4282900"/>
                <a:gd name="connsiteY17" fmla="*/ 3042471 h 5795027"/>
                <a:gd name="connsiteX18" fmla="*/ 0 w 4282900"/>
                <a:gd name="connsiteY18" fmla="*/ 2752557 h 5795027"/>
                <a:gd name="connsiteX19" fmla="*/ 0 w 4282900"/>
                <a:gd name="connsiteY19" fmla="*/ 2231503 h 5795027"/>
                <a:gd name="connsiteX20" fmla="*/ 0 w 4282900"/>
                <a:gd name="connsiteY20" fmla="*/ 2048959 h 5795027"/>
                <a:gd name="connsiteX21" fmla="*/ 559354 w 4282900"/>
                <a:gd name="connsiteY21" fmla="*/ 855573 h 5795027"/>
                <a:gd name="connsiteX22" fmla="*/ 1950071 w 4282900"/>
                <a:gd name="connsiteY22" fmla="*/ 164715 h 5795027"/>
                <a:gd name="connsiteX23" fmla="*/ 2144960 w 4282900"/>
                <a:gd name="connsiteY23" fmla="*/ 0 h 5795027"/>
                <a:gd name="connsiteX0" fmla="*/ 3723546 w 4282900"/>
                <a:gd name="connsiteY0" fmla="*/ 855573 h 5795027"/>
                <a:gd name="connsiteX1" fmla="*/ 4282900 w 4282900"/>
                <a:gd name="connsiteY1" fmla="*/ 2048959 h 5795027"/>
                <a:gd name="connsiteX2" fmla="*/ 4282900 w 4282900"/>
                <a:gd name="connsiteY2" fmla="*/ 2231503 h 5795027"/>
                <a:gd name="connsiteX3" fmla="*/ 4282900 w 4282900"/>
                <a:gd name="connsiteY3" fmla="*/ 2752557 h 5795027"/>
                <a:gd name="connsiteX4" fmla="*/ 4282900 w 4282900"/>
                <a:gd name="connsiteY4" fmla="*/ 3042471 h 5795027"/>
                <a:gd name="connsiteX5" fmla="*/ 4282900 w 4282900"/>
                <a:gd name="connsiteY5" fmla="*/ 3441681 h 5795027"/>
                <a:gd name="connsiteX6" fmla="*/ 4282900 w 4282900"/>
                <a:gd name="connsiteY6" fmla="*/ 3746068 h 5795027"/>
                <a:gd name="connsiteX7" fmla="*/ 3723546 w 4282900"/>
                <a:gd name="connsiteY7" fmla="*/ 4939455 h 5795027"/>
                <a:gd name="connsiteX8" fmla="*/ 2332829 w 4282900"/>
                <a:gd name="connsiteY8" fmla="*/ 5630311 h 5795027"/>
                <a:gd name="connsiteX9" fmla="*/ 2137940 w 4282900"/>
                <a:gd name="connsiteY9" fmla="*/ 5795027 h 5795027"/>
                <a:gd name="connsiteX10" fmla="*/ 1950069 w 4282900"/>
                <a:gd name="connsiteY10" fmla="*/ 5630311 h 5795027"/>
                <a:gd name="connsiteX11" fmla="*/ 559353 w 4282900"/>
                <a:gd name="connsiteY11" fmla="*/ 4939455 h 5795027"/>
                <a:gd name="connsiteX12" fmla="*/ 0 w 4282900"/>
                <a:gd name="connsiteY12" fmla="*/ 3746068 h 5795027"/>
                <a:gd name="connsiteX13" fmla="*/ 0 w 4282900"/>
                <a:gd name="connsiteY13" fmla="*/ 3441681 h 5795027"/>
                <a:gd name="connsiteX14" fmla="*/ 0 w 4282900"/>
                <a:gd name="connsiteY14" fmla="*/ 3042471 h 5795027"/>
                <a:gd name="connsiteX15" fmla="*/ 0 w 4282900"/>
                <a:gd name="connsiteY15" fmla="*/ 2752557 h 5795027"/>
                <a:gd name="connsiteX16" fmla="*/ 0 w 4282900"/>
                <a:gd name="connsiteY16" fmla="*/ 2231503 h 5795027"/>
                <a:gd name="connsiteX17" fmla="*/ 0 w 4282900"/>
                <a:gd name="connsiteY17" fmla="*/ 2048959 h 5795027"/>
                <a:gd name="connsiteX18" fmla="*/ 559354 w 4282900"/>
                <a:gd name="connsiteY18" fmla="*/ 855573 h 5795027"/>
                <a:gd name="connsiteX19" fmla="*/ 1950071 w 4282900"/>
                <a:gd name="connsiteY19" fmla="*/ 164715 h 5795027"/>
                <a:gd name="connsiteX20" fmla="*/ 2144960 w 4282900"/>
                <a:gd name="connsiteY20" fmla="*/ 0 h 5795027"/>
                <a:gd name="connsiteX21" fmla="*/ 2332832 w 4282900"/>
                <a:gd name="connsiteY21" fmla="*/ 164715 h 5795027"/>
                <a:gd name="connsiteX22" fmla="*/ 2976290 w 4282900"/>
                <a:gd name="connsiteY22" fmla="*/ 524033 h 5795027"/>
                <a:gd name="connsiteX23" fmla="*/ 3888635 w 4282900"/>
                <a:gd name="connsiteY23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22" fmla="*/ 3888635 w 4282900"/>
                <a:gd name="connsiteY22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0" fmla="*/ 4282900 w 4282900"/>
                <a:gd name="connsiteY0" fmla="*/ 2231503 h 5795027"/>
                <a:gd name="connsiteX1" fmla="*/ 4282900 w 4282900"/>
                <a:gd name="connsiteY1" fmla="*/ 2752557 h 5795027"/>
                <a:gd name="connsiteX2" fmla="*/ 4282900 w 4282900"/>
                <a:gd name="connsiteY2" fmla="*/ 3042471 h 5795027"/>
                <a:gd name="connsiteX3" fmla="*/ 4282900 w 4282900"/>
                <a:gd name="connsiteY3" fmla="*/ 3441681 h 5795027"/>
                <a:gd name="connsiteX4" fmla="*/ 4282900 w 4282900"/>
                <a:gd name="connsiteY4" fmla="*/ 3746068 h 5795027"/>
                <a:gd name="connsiteX5" fmla="*/ 3723546 w 4282900"/>
                <a:gd name="connsiteY5" fmla="*/ 4939455 h 5795027"/>
                <a:gd name="connsiteX6" fmla="*/ 2332829 w 4282900"/>
                <a:gd name="connsiteY6" fmla="*/ 5630311 h 5795027"/>
                <a:gd name="connsiteX7" fmla="*/ 2137940 w 4282900"/>
                <a:gd name="connsiteY7" fmla="*/ 5795027 h 5795027"/>
                <a:gd name="connsiteX8" fmla="*/ 1950069 w 4282900"/>
                <a:gd name="connsiteY8" fmla="*/ 5630311 h 5795027"/>
                <a:gd name="connsiteX9" fmla="*/ 559353 w 4282900"/>
                <a:gd name="connsiteY9" fmla="*/ 4939455 h 5795027"/>
                <a:gd name="connsiteX10" fmla="*/ 0 w 4282900"/>
                <a:gd name="connsiteY10" fmla="*/ 3746068 h 5795027"/>
                <a:gd name="connsiteX11" fmla="*/ 0 w 4282900"/>
                <a:gd name="connsiteY11" fmla="*/ 3441681 h 5795027"/>
                <a:gd name="connsiteX12" fmla="*/ 0 w 4282900"/>
                <a:gd name="connsiteY12" fmla="*/ 3042471 h 5795027"/>
                <a:gd name="connsiteX13" fmla="*/ 0 w 4282900"/>
                <a:gd name="connsiteY13" fmla="*/ 2752557 h 5795027"/>
                <a:gd name="connsiteX14" fmla="*/ 0 w 4282900"/>
                <a:gd name="connsiteY14" fmla="*/ 2231503 h 5795027"/>
                <a:gd name="connsiteX15" fmla="*/ 0 w 4282900"/>
                <a:gd name="connsiteY15" fmla="*/ 2048959 h 5795027"/>
                <a:gd name="connsiteX16" fmla="*/ 559354 w 4282900"/>
                <a:gd name="connsiteY16" fmla="*/ 855573 h 5795027"/>
                <a:gd name="connsiteX17" fmla="*/ 1950071 w 4282900"/>
                <a:gd name="connsiteY17" fmla="*/ 164715 h 5795027"/>
                <a:gd name="connsiteX18" fmla="*/ 2144960 w 4282900"/>
                <a:gd name="connsiteY18" fmla="*/ 0 h 5795027"/>
                <a:gd name="connsiteX19" fmla="*/ 2332832 w 4282900"/>
                <a:gd name="connsiteY19" fmla="*/ 164715 h 5795027"/>
                <a:gd name="connsiteX20" fmla="*/ 2976290 w 4282900"/>
                <a:gd name="connsiteY20" fmla="*/ 524033 h 5795027"/>
                <a:gd name="connsiteX0" fmla="*/ 4282900 w 4282900"/>
                <a:gd name="connsiteY0" fmla="*/ 2752557 h 5795027"/>
                <a:gd name="connsiteX1" fmla="*/ 4282900 w 4282900"/>
                <a:gd name="connsiteY1" fmla="*/ 3042471 h 5795027"/>
                <a:gd name="connsiteX2" fmla="*/ 4282900 w 4282900"/>
                <a:gd name="connsiteY2" fmla="*/ 3441681 h 5795027"/>
                <a:gd name="connsiteX3" fmla="*/ 4282900 w 4282900"/>
                <a:gd name="connsiteY3" fmla="*/ 3746068 h 5795027"/>
                <a:gd name="connsiteX4" fmla="*/ 3723546 w 4282900"/>
                <a:gd name="connsiteY4" fmla="*/ 4939455 h 5795027"/>
                <a:gd name="connsiteX5" fmla="*/ 2332829 w 4282900"/>
                <a:gd name="connsiteY5" fmla="*/ 5630311 h 5795027"/>
                <a:gd name="connsiteX6" fmla="*/ 2137940 w 4282900"/>
                <a:gd name="connsiteY6" fmla="*/ 5795027 h 5795027"/>
                <a:gd name="connsiteX7" fmla="*/ 1950069 w 4282900"/>
                <a:gd name="connsiteY7" fmla="*/ 5630311 h 5795027"/>
                <a:gd name="connsiteX8" fmla="*/ 559353 w 4282900"/>
                <a:gd name="connsiteY8" fmla="*/ 4939455 h 5795027"/>
                <a:gd name="connsiteX9" fmla="*/ 0 w 4282900"/>
                <a:gd name="connsiteY9" fmla="*/ 3746068 h 5795027"/>
                <a:gd name="connsiteX10" fmla="*/ 0 w 4282900"/>
                <a:gd name="connsiteY10" fmla="*/ 3441681 h 5795027"/>
                <a:gd name="connsiteX11" fmla="*/ 0 w 4282900"/>
                <a:gd name="connsiteY11" fmla="*/ 3042471 h 5795027"/>
                <a:gd name="connsiteX12" fmla="*/ 0 w 4282900"/>
                <a:gd name="connsiteY12" fmla="*/ 2752557 h 5795027"/>
                <a:gd name="connsiteX13" fmla="*/ 0 w 4282900"/>
                <a:gd name="connsiteY13" fmla="*/ 2231503 h 5795027"/>
                <a:gd name="connsiteX14" fmla="*/ 0 w 4282900"/>
                <a:gd name="connsiteY14" fmla="*/ 2048959 h 5795027"/>
                <a:gd name="connsiteX15" fmla="*/ 559354 w 4282900"/>
                <a:gd name="connsiteY15" fmla="*/ 855573 h 5795027"/>
                <a:gd name="connsiteX16" fmla="*/ 1950071 w 4282900"/>
                <a:gd name="connsiteY16" fmla="*/ 164715 h 5795027"/>
                <a:gd name="connsiteX17" fmla="*/ 2144960 w 4282900"/>
                <a:gd name="connsiteY17" fmla="*/ 0 h 5795027"/>
                <a:gd name="connsiteX18" fmla="*/ 2332832 w 4282900"/>
                <a:gd name="connsiteY18" fmla="*/ 164715 h 5795027"/>
                <a:gd name="connsiteX19" fmla="*/ 2976290 w 4282900"/>
                <a:gd name="connsiteY19" fmla="*/ 524033 h 5795027"/>
                <a:gd name="connsiteX0" fmla="*/ 4282900 w 4282900"/>
                <a:gd name="connsiteY0" fmla="*/ 3042471 h 5795027"/>
                <a:gd name="connsiteX1" fmla="*/ 4282900 w 4282900"/>
                <a:gd name="connsiteY1" fmla="*/ 3441681 h 5795027"/>
                <a:gd name="connsiteX2" fmla="*/ 4282900 w 4282900"/>
                <a:gd name="connsiteY2" fmla="*/ 3746068 h 5795027"/>
                <a:gd name="connsiteX3" fmla="*/ 3723546 w 4282900"/>
                <a:gd name="connsiteY3" fmla="*/ 4939455 h 5795027"/>
                <a:gd name="connsiteX4" fmla="*/ 2332829 w 4282900"/>
                <a:gd name="connsiteY4" fmla="*/ 5630311 h 5795027"/>
                <a:gd name="connsiteX5" fmla="*/ 2137940 w 4282900"/>
                <a:gd name="connsiteY5" fmla="*/ 5795027 h 5795027"/>
                <a:gd name="connsiteX6" fmla="*/ 1950069 w 4282900"/>
                <a:gd name="connsiteY6" fmla="*/ 5630311 h 5795027"/>
                <a:gd name="connsiteX7" fmla="*/ 559353 w 4282900"/>
                <a:gd name="connsiteY7" fmla="*/ 4939455 h 5795027"/>
                <a:gd name="connsiteX8" fmla="*/ 0 w 4282900"/>
                <a:gd name="connsiteY8" fmla="*/ 3746068 h 5795027"/>
                <a:gd name="connsiteX9" fmla="*/ 0 w 4282900"/>
                <a:gd name="connsiteY9" fmla="*/ 3441681 h 5795027"/>
                <a:gd name="connsiteX10" fmla="*/ 0 w 4282900"/>
                <a:gd name="connsiteY10" fmla="*/ 3042471 h 5795027"/>
                <a:gd name="connsiteX11" fmla="*/ 0 w 4282900"/>
                <a:gd name="connsiteY11" fmla="*/ 2752557 h 5795027"/>
                <a:gd name="connsiteX12" fmla="*/ 0 w 4282900"/>
                <a:gd name="connsiteY12" fmla="*/ 2231503 h 5795027"/>
                <a:gd name="connsiteX13" fmla="*/ 0 w 4282900"/>
                <a:gd name="connsiteY13" fmla="*/ 2048959 h 5795027"/>
                <a:gd name="connsiteX14" fmla="*/ 559354 w 4282900"/>
                <a:gd name="connsiteY14" fmla="*/ 855573 h 5795027"/>
                <a:gd name="connsiteX15" fmla="*/ 1950071 w 4282900"/>
                <a:gd name="connsiteY15" fmla="*/ 164715 h 5795027"/>
                <a:gd name="connsiteX16" fmla="*/ 2144960 w 4282900"/>
                <a:gd name="connsiteY16" fmla="*/ 0 h 5795027"/>
                <a:gd name="connsiteX17" fmla="*/ 2332832 w 4282900"/>
                <a:gd name="connsiteY17" fmla="*/ 164715 h 5795027"/>
                <a:gd name="connsiteX18" fmla="*/ 2976290 w 4282900"/>
                <a:gd name="connsiteY18" fmla="*/ 524033 h 5795027"/>
                <a:gd name="connsiteX0" fmla="*/ 4282900 w 4282900"/>
                <a:gd name="connsiteY0" fmla="*/ 3441681 h 5795027"/>
                <a:gd name="connsiteX1" fmla="*/ 4282900 w 4282900"/>
                <a:gd name="connsiteY1" fmla="*/ 3746068 h 5795027"/>
                <a:gd name="connsiteX2" fmla="*/ 3723546 w 4282900"/>
                <a:gd name="connsiteY2" fmla="*/ 4939455 h 5795027"/>
                <a:gd name="connsiteX3" fmla="*/ 2332829 w 4282900"/>
                <a:gd name="connsiteY3" fmla="*/ 5630311 h 5795027"/>
                <a:gd name="connsiteX4" fmla="*/ 2137940 w 4282900"/>
                <a:gd name="connsiteY4" fmla="*/ 5795027 h 5795027"/>
                <a:gd name="connsiteX5" fmla="*/ 1950069 w 4282900"/>
                <a:gd name="connsiteY5" fmla="*/ 5630311 h 5795027"/>
                <a:gd name="connsiteX6" fmla="*/ 559353 w 4282900"/>
                <a:gd name="connsiteY6" fmla="*/ 4939455 h 5795027"/>
                <a:gd name="connsiteX7" fmla="*/ 0 w 4282900"/>
                <a:gd name="connsiteY7" fmla="*/ 3746068 h 5795027"/>
                <a:gd name="connsiteX8" fmla="*/ 0 w 4282900"/>
                <a:gd name="connsiteY8" fmla="*/ 3441681 h 5795027"/>
                <a:gd name="connsiteX9" fmla="*/ 0 w 4282900"/>
                <a:gd name="connsiteY9" fmla="*/ 3042471 h 5795027"/>
                <a:gd name="connsiteX10" fmla="*/ 0 w 4282900"/>
                <a:gd name="connsiteY10" fmla="*/ 2752557 h 5795027"/>
                <a:gd name="connsiteX11" fmla="*/ 0 w 4282900"/>
                <a:gd name="connsiteY11" fmla="*/ 2231503 h 5795027"/>
                <a:gd name="connsiteX12" fmla="*/ 0 w 4282900"/>
                <a:gd name="connsiteY12" fmla="*/ 2048959 h 5795027"/>
                <a:gd name="connsiteX13" fmla="*/ 559354 w 4282900"/>
                <a:gd name="connsiteY13" fmla="*/ 855573 h 5795027"/>
                <a:gd name="connsiteX14" fmla="*/ 1950071 w 4282900"/>
                <a:gd name="connsiteY14" fmla="*/ 164715 h 5795027"/>
                <a:gd name="connsiteX15" fmla="*/ 2144960 w 4282900"/>
                <a:gd name="connsiteY15" fmla="*/ 0 h 5795027"/>
                <a:gd name="connsiteX16" fmla="*/ 2332832 w 4282900"/>
                <a:gd name="connsiteY16" fmla="*/ 164715 h 5795027"/>
                <a:gd name="connsiteX17" fmla="*/ 2976290 w 4282900"/>
                <a:gd name="connsiteY17" fmla="*/ 524033 h 5795027"/>
                <a:gd name="connsiteX0" fmla="*/ 4282900 w 4282900"/>
                <a:gd name="connsiteY0" fmla="*/ 3441681 h 5795027"/>
                <a:gd name="connsiteX1" fmla="*/ 3723546 w 4282900"/>
                <a:gd name="connsiteY1" fmla="*/ 4939455 h 5795027"/>
                <a:gd name="connsiteX2" fmla="*/ 2332829 w 4282900"/>
                <a:gd name="connsiteY2" fmla="*/ 5630311 h 5795027"/>
                <a:gd name="connsiteX3" fmla="*/ 2137940 w 4282900"/>
                <a:gd name="connsiteY3" fmla="*/ 5795027 h 5795027"/>
                <a:gd name="connsiteX4" fmla="*/ 1950069 w 4282900"/>
                <a:gd name="connsiteY4" fmla="*/ 5630311 h 5795027"/>
                <a:gd name="connsiteX5" fmla="*/ 559353 w 4282900"/>
                <a:gd name="connsiteY5" fmla="*/ 4939455 h 5795027"/>
                <a:gd name="connsiteX6" fmla="*/ 0 w 4282900"/>
                <a:gd name="connsiteY6" fmla="*/ 3746068 h 5795027"/>
                <a:gd name="connsiteX7" fmla="*/ 0 w 4282900"/>
                <a:gd name="connsiteY7" fmla="*/ 3441681 h 5795027"/>
                <a:gd name="connsiteX8" fmla="*/ 0 w 4282900"/>
                <a:gd name="connsiteY8" fmla="*/ 3042471 h 5795027"/>
                <a:gd name="connsiteX9" fmla="*/ 0 w 4282900"/>
                <a:gd name="connsiteY9" fmla="*/ 2752557 h 5795027"/>
                <a:gd name="connsiteX10" fmla="*/ 0 w 4282900"/>
                <a:gd name="connsiteY10" fmla="*/ 2231503 h 5795027"/>
                <a:gd name="connsiteX11" fmla="*/ 0 w 4282900"/>
                <a:gd name="connsiteY11" fmla="*/ 2048959 h 5795027"/>
                <a:gd name="connsiteX12" fmla="*/ 559354 w 4282900"/>
                <a:gd name="connsiteY12" fmla="*/ 855573 h 5795027"/>
                <a:gd name="connsiteX13" fmla="*/ 1950071 w 4282900"/>
                <a:gd name="connsiteY13" fmla="*/ 164715 h 5795027"/>
                <a:gd name="connsiteX14" fmla="*/ 2144960 w 4282900"/>
                <a:gd name="connsiteY14" fmla="*/ 0 h 5795027"/>
                <a:gd name="connsiteX15" fmla="*/ 2332832 w 4282900"/>
                <a:gd name="connsiteY15" fmla="*/ 164715 h 5795027"/>
                <a:gd name="connsiteX16" fmla="*/ 2976290 w 4282900"/>
                <a:gd name="connsiteY16" fmla="*/ 524033 h 5795027"/>
                <a:gd name="connsiteX0" fmla="*/ 3723546 w 3723546"/>
                <a:gd name="connsiteY0" fmla="*/ 4939455 h 5795027"/>
                <a:gd name="connsiteX1" fmla="*/ 2332829 w 3723546"/>
                <a:gd name="connsiteY1" fmla="*/ 5630311 h 5795027"/>
                <a:gd name="connsiteX2" fmla="*/ 2137940 w 3723546"/>
                <a:gd name="connsiteY2" fmla="*/ 5795027 h 5795027"/>
                <a:gd name="connsiteX3" fmla="*/ 1950069 w 3723546"/>
                <a:gd name="connsiteY3" fmla="*/ 5630311 h 5795027"/>
                <a:gd name="connsiteX4" fmla="*/ 559353 w 3723546"/>
                <a:gd name="connsiteY4" fmla="*/ 4939455 h 5795027"/>
                <a:gd name="connsiteX5" fmla="*/ 0 w 3723546"/>
                <a:gd name="connsiteY5" fmla="*/ 3746068 h 5795027"/>
                <a:gd name="connsiteX6" fmla="*/ 0 w 3723546"/>
                <a:gd name="connsiteY6" fmla="*/ 3441681 h 5795027"/>
                <a:gd name="connsiteX7" fmla="*/ 0 w 3723546"/>
                <a:gd name="connsiteY7" fmla="*/ 3042471 h 5795027"/>
                <a:gd name="connsiteX8" fmla="*/ 0 w 3723546"/>
                <a:gd name="connsiteY8" fmla="*/ 2752557 h 5795027"/>
                <a:gd name="connsiteX9" fmla="*/ 0 w 3723546"/>
                <a:gd name="connsiteY9" fmla="*/ 2231503 h 5795027"/>
                <a:gd name="connsiteX10" fmla="*/ 0 w 3723546"/>
                <a:gd name="connsiteY10" fmla="*/ 2048959 h 5795027"/>
                <a:gd name="connsiteX11" fmla="*/ 559354 w 3723546"/>
                <a:gd name="connsiteY11" fmla="*/ 855573 h 5795027"/>
                <a:gd name="connsiteX12" fmla="*/ 1950071 w 3723546"/>
                <a:gd name="connsiteY12" fmla="*/ 164715 h 5795027"/>
                <a:gd name="connsiteX13" fmla="*/ 2144960 w 3723546"/>
                <a:gd name="connsiteY13" fmla="*/ 0 h 5795027"/>
                <a:gd name="connsiteX14" fmla="*/ 2332832 w 3723546"/>
                <a:gd name="connsiteY14" fmla="*/ 164715 h 5795027"/>
                <a:gd name="connsiteX15" fmla="*/ 2976290 w 3723546"/>
                <a:gd name="connsiteY15" fmla="*/ 524033 h 5795027"/>
                <a:gd name="connsiteX0" fmla="*/ 3723546 w 3723546"/>
                <a:gd name="connsiteY0" fmla="*/ 4939455 h 5795027"/>
                <a:gd name="connsiteX1" fmla="*/ 2989878 w 3723546"/>
                <a:gd name="connsiteY1" fmla="*/ 5266109 h 5795027"/>
                <a:gd name="connsiteX2" fmla="*/ 2332829 w 3723546"/>
                <a:gd name="connsiteY2" fmla="*/ 5630311 h 5795027"/>
                <a:gd name="connsiteX3" fmla="*/ 2137940 w 3723546"/>
                <a:gd name="connsiteY3" fmla="*/ 5795027 h 5795027"/>
                <a:gd name="connsiteX4" fmla="*/ 1950069 w 3723546"/>
                <a:gd name="connsiteY4" fmla="*/ 5630311 h 5795027"/>
                <a:gd name="connsiteX5" fmla="*/ 559353 w 3723546"/>
                <a:gd name="connsiteY5" fmla="*/ 4939455 h 5795027"/>
                <a:gd name="connsiteX6" fmla="*/ 0 w 3723546"/>
                <a:gd name="connsiteY6" fmla="*/ 3746068 h 5795027"/>
                <a:gd name="connsiteX7" fmla="*/ 0 w 3723546"/>
                <a:gd name="connsiteY7" fmla="*/ 3441681 h 5795027"/>
                <a:gd name="connsiteX8" fmla="*/ 0 w 3723546"/>
                <a:gd name="connsiteY8" fmla="*/ 3042471 h 5795027"/>
                <a:gd name="connsiteX9" fmla="*/ 0 w 3723546"/>
                <a:gd name="connsiteY9" fmla="*/ 2752557 h 5795027"/>
                <a:gd name="connsiteX10" fmla="*/ 0 w 3723546"/>
                <a:gd name="connsiteY10" fmla="*/ 2231503 h 5795027"/>
                <a:gd name="connsiteX11" fmla="*/ 0 w 3723546"/>
                <a:gd name="connsiteY11" fmla="*/ 2048959 h 5795027"/>
                <a:gd name="connsiteX12" fmla="*/ 559354 w 3723546"/>
                <a:gd name="connsiteY12" fmla="*/ 855573 h 5795027"/>
                <a:gd name="connsiteX13" fmla="*/ 1950071 w 3723546"/>
                <a:gd name="connsiteY13" fmla="*/ 164715 h 5795027"/>
                <a:gd name="connsiteX14" fmla="*/ 2144960 w 3723546"/>
                <a:gd name="connsiteY14" fmla="*/ 0 h 5795027"/>
                <a:gd name="connsiteX15" fmla="*/ 2332832 w 3723546"/>
                <a:gd name="connsiteY15" fmla="*/ 164715 h 5795027"/>
                <a:gd name="connsiteX16" fmla="*/ 2976290 w 3723546"/>
                <a:gd name="connsiteY16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87296"/>
                <a:gd name="connsiteY0" fmla="*/ 5266109 h 5795027"/>
                <a:gd name="connsiteX1" fmla="*/ 2332829 w 2987296"/>
                <a:gd name="connsiteY1" fmla="*/ 5630311 h 5795027"/>
                <a:gd name="connsiteX2" fmla="*/ 2137940 w 2987296"/>
                <a:gd name="connsiteY2" fmla="*/ 5795027 h 5795027"/>
                <a:gd name="connsiteX3" fmla="*/ 1950069 w 2987296"/>
                <a:gd name="connsiteY3" fmla="*/ 5630311 h 5795027"/>
                <a:gd name="connsiteX4" fmla="*/ 559353 w 2987296"/>
                <a:gd name="connsiteY4" fmla="*/ 4939455 h 5795027"/>
                <a:gd name="connsiteX5" fmla="*/ 0 w 2987296"/>
                <a:gd name="connsiteY5" fmla="*/ 3746068 h 5795027"/>
                <a:gd name="connsiteX6" fmla="*/ 0 w 2987296"/>
                <a:gd name="connsiteY6" fmla="*/ 3441681 h 5795027"/>
                <a:gd name="connsiteX7" fmla="*/ 0 w 2987296"/>
                <a:gd name="connsiteY7" fmla="*/ 3042471 h 5795027"/>
                <a:gd name="connsiteX8" fmla="*/ 0 w 2987296"/>
                <a:gd name="connsiteY8" fmla="*/ 2752557 h 5795027"/>
                <a:gd name="connsiteX9" fmla="*/ 0 w 2987296"/>
                <a:gd name="connsiteY9" fmla="*/ 2231503 h 5795027"/>
                <a:gd name="connsiteX10" fmla="*/ 0 w 2987296"/>
                <a:gd name="connsiteY10" fmla="*/ 2048959 h 5795027"/>
                <a:gd name="connsiteX11" fmla="*/ 559354 w 2987296"/>
                <a:gd name="connsiteY11" fmla="*/ 855573 h 5795027"/>
                <a:gd name="connsiteX12" fmla="*/ 1950071 w 2987296"/>
                <a:gd name="connsiteY12" fmla="*/ 164715 h 5795027"/>
                <a:gd name="connsiteX13" fmla="*/ 2144960 w 2987296"/>
                <a:gd name="connsiteY13" fmla="*/ 0 h 5795027"/>
                <a:gd name="connsiteX14" fmla="*/ 2332832 w 2987296"/>
                <a:gd name="connsiteY14" fmla="*/ 164715 h 5795027"/>
                <a:gd name="connsiteX15" fmla="*/ 2987296 w 2987296"/>
                <a:gd name="connsiteY15" fmla="*/ 557051 h 57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87296" h="5795027">
                  <a:moveTo>
                    <a:pt x="2955049" y="5266109"/>
                  </a:moveTo>
                  <a:cubicBezTo>
                    <a:pt x="2737194" y="5332489"/>
                    <a:pt x="2474819" y="554215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lnTo>
                    <a:pt x="2144960" y="0"/>
                  </a:lnTo>
                  <a:lnTo>
                    <a:pt x="2332832" y="164715"/>
                  </a:lnTo>
                  <a:cubicBezTo>
                    <a:pt x="2471387" y="252054"/>
                    <a:pt x="2755510" y="441908"/>
                    <a:pt x="2987296" y="557051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2856439-F4E3-D54F-9416-42ABDCE1D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Wood human figure">
            <a:extLst>
              <a:ext uri="{FF2B5EF4-FFF2-40B4-BE49-F238E27FC236}">
                <a16:creationId xmlns:a16="http://schemas.microsoft.com/office/drawing/2014/main" id="{3AF3DBE8-F1E0-486F-9AAA-710DBF729A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730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364144C-8BB1-450F-812B-D7D09A795C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53485"/>
            <a:ext cx="12192000" cy="4604516"/>
          </a:xfrm>
          <a:prstGeom prst="rect">
            <a:avLst/>
          </a:prstGeom>
          <a:gradFill>
            <a:gsLst>
              <a:gs pos="7000">
                <a:srgbClr val="000000">
                  <a:alpha val="0"/>
                </a:srgbClr>
              </a:gs>
              <a:gs pos="56000">
                <a:srgbClr val="000000">
                  <a:alpha val="56000"/>
                </a:srgbClr>
              </a:gs>
              <a:gs pos="100000">
                <a:srgbClr val="000000">
                  <a:alpha val="63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405333-E6D2-43F2-8FD1-C77BFA729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1755" y="2253484"/>
            <a:ext cx="7983941" cy="25710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>
                <a:solidFill>
                  <a:srgbClr val="FFFFFF"/>
                </a:solidFill>
              </a:rPr>
              <a:t>Who wants this?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98EB8B-CFDC-47B7-9F01-4F50CC7FFD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0119" y="5015553"/>
            <a:ext cx="7533565" cy="889948"/>
          </a:xfr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US" sz="3600" b="1" cap="all" spc="3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thing is </a:t>
            </a:r>
            <a:r>
              <a:rPr lang="en-US" sz="4700" b="1" cap="all" spc="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</a:t>
            </a:r>
            <a:r>
              <a:rPr lang="en-US" sz="3600" b="1" cap="all" spc="3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thing!</a:t>
            </a:r>
          </a:p>
        </p:txBody>
      </p:sp>
    </p:spTree>
    <p:extLst>
      <p:ext uri="{BB962C8B-B14F-4D97-AF65-F5344CB8AC3E}">
        <p14:creationId xmlns:p14="http://schemas.microsoft.com/office/powerpoint/2010/main" val="145686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bg1">
                <a:lumMod val="85000"/>
              </a:schemeClr>
            </a:gs>
            <a:gs pos="83000">
              <a:schemeClr val="bg1">
                <a:lumMod val="75000"/>
              </a:schemeClr>
            </a:gs>
            <a:gs pos="100000">
              <a:schemeClr val="bg1">
                <a:lumMod val="6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B5305C3-9940-4541-9DEE-9AE9C3EA60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BE71EE8-0B30-4222-9B93-921A1530B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9595" y="805231"/>
            <a:ext cx="3876810" cy="5245563"/>
          </a:xfrm>
          <a:custGeom>
            <a:avLst/>
            <a:gdLst>
              <a:gd name="connsiteX0" fmla="*/ 1941583 w 3876811"/>
              <a:gd name="connsiteY0" fmla="*/ 0 h 5245563"/>
              <a:gd name="connsiteX1" fmla="*/ 2111641 w 3876811"/>
              <a:gd name="connsiteY1" fmla="*/ 149097 h 5245563"/>
              <a:gd name="connsiteX2" fmla="*/ 3370493 w 3876811"/>
              <a:gd name="connsiteY2" fmla="*/ 774451 h 5245563"/>
              <a:gd name="connsiteX3" fmla="*/ 3876811 w 3876811"/>
              <a:gd name="connsiteY3" fmla="*/ 1854684 h 5245563"/>
              <a:gd name="connsiteX4" fmla="*/ 3876811 w 3876811"/>
              <a:gd name="connsiteY4" fmla="*/ 2019920 h 5245563"/>
              <a:gd name="connsiteX5" fmla="*/ 3876811 w 3876811"/>
              <a:gd name="connsiteY5" fmla="*/ 2491569 h 5245563"/>
              <a:gd name="connsiteX6" fmla="*/ 3876811 w 3876811"/>
              <a:gd name="connsiteY6" fmla="*/ 2753995 h 5245563"/>
              <a:gd name="connsiteX7" fmla="*/ 3876811 w 3876811"/>
              <a:gd name="connsiteY7" fmla="*/ 3115353 h 5245563"/>
              <a:gd name="connsiteX8" fmla="*/ 3876811 w 3876811"/>
              <a:gd name="connsiteY8" fmla="*/ 3390879 h 5245563"/>
              <a:gd name="connsiteX9" fmla="*/ 3370493 w 3876811"/>
              <a:gd name="connsiteY9" fmla="*/ 4471114 h 5245563"/>
              <a:gd name="connsiteX10" fmla="*/ 2111639 w 3876811"/>
              <a:gd name="connsiteY10" fmla="*/ 5096465 h 5245563"/>
              <a:gd name="connsiteX11" fmla="*/ 1935228 w 3876811"/>
              <a:gd name="connsiteY11" fmla="*/ 5245563 h 5245563"/>
              <a:gd name="connsiteX12" fmla="*/ 1765171 w 3876811"/>
              <a:gd name="connsiteY12" fmla="*/ 5096465 h 5245563"/>
              <a:gd name="connsiteX13" fmla="*/ 506317 w 3876811"/>
              <a:gd name="connsiteY13" fmla="*/ 4471114 h 5245563"/>
              <a:gd name="connsiteX14" fmla="*/ 0 w 3876811"/>
              <a:gd name="connsiteY14" fmla="*/ 3390879 h 5245563"/>
              <a:gd name="connsiteX15" fmla="*/ 0 w 3876811"/>
              <a:gd name="connsiteY15" fmla="*/ 3115353 h 5245563"/>
              <a:gd name="connsiteX16" fmla="*/ 0 w 3876811"/>
              <a:gd name="connsiteY16" fmla="*/ 2753995 h 5245563"/>
              <a:gd name="connsiteX17" fmla="*/ 0 w 3876811"/>
              <a:gd name="connsiteY17" fmla="*/ 2491569 h 5245563"/>
              <a:gd name="connsiteX18" fmla="*/ 0 w 3876811"/>
              <a:gd name="connsiteY18" fmla="*/ 2019920 h 5245563"/>
              <a:gd name="connsiteX19" fmla="*/ 0 w 3876811"/>
              <a:gd name="connsiteY19" fmla="*/ 1854684 h 5245563"/>
              <a:gd name="connsiteX20" fmla="*/ 506318 w 3876811"/>
              <a:gd name="connsiteY20" fmla="*/ 774451 h 5245563"/>
              <a:gd name="connsiteX21" fmla="*/ 1765173 w 3876811"/>
              <a:gd name="connsiteY21" fmla="*/ 149097 h 5245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876811" h="5245563">
                <a:moveTo>
                  <a:pt x="1941583" y="0"/>
                </a:moveTo>
                <a:lnTo>
                  <a:pt x="2111641" y="149097"/>
                </a:lnTo>
                <a:cubicBezTo>
                  <a:pt x="2533315" y="474958"/>
                  <a:pt x="3008487" y="564716"/>
                  <a:pt x="3370493" y="774451"/>
                </a:cubicBezTo>
                <a:cubicBezTo>
                  <a:pt x="3718590" y="1017851"/>
                  <a:pt x="3876811" y="1296993"/>
                  <a:pt x="3876811" y="1854684"/>
                </a:cubicBezTo>
                <a:lnTo>
                  <a:pt x="3876811" y="2019920"/>
                </a:lnTo>
                <a:lnTo>
                  <a:pt x="3876811" y="2491569"/>
                </a:lnTo>
                <a:lnTo>
                  <a:pt x="3876811" y="2753995"/>
                </a:lnTo>
                <a:lnTo>
                  <a:pt x="3876811" y="3115353"/>
                </a:lnTo>
                <a:lnTo>
                  <a:pt x="3876811" y="3390879"/>
                </a:lnTo>
                <a:cubicBezTo>
                  <a:pt x="3876811" y="3948571"/>
                  <a:pt x="3718588" y="4227713"/>
                  <a:pt x="3370493" y="4471114"/>
                </a:cubicBezTo>
                <a:cubicBezTo>
                  <a:pt x="3008484" y="4680847"/>
                  <a:pt x="2533312" y="4770605"/>
                  <a:pt x="2111639" y="5096465"/>
                </a:cubicBezTo>
                <a:lnTo>
                  <a:pt x="1935228" y="5245563"/>
                </a:lnTo>
                <a:lnTo>
                  <a:pt x="1765171" y="5096465"/>
                </a:lnTo>
                <a:cubicBezTo>
                  <a:pt x="1343496" y="4770605"/>
                  <a:pt x="868325" y="4680847"/>
                  <a:pt x="506317" y="4471114"/>
                </a:cubicBezTo>
                <a:cubicBezTo>
                  <a:pt x="158223" y="4227713"/>
                  <a:pt x="0" y="3948571"/>
                  <a:pt x="0" y="3390879"/>
                </a:cubicBezTo>
                <a:lnTo>
                  <a:pt x="0" y="3115353"/>
                </a:lnTo>
                <a:lnTo>
                  <a:pt x="0" y="2753995"/>
                </a:lnTo>
                <a:lnTo>
                  <a:pt x="0" y="2491569"/>
                </a:lnTo>
                <a:lnTo>
                  <a:pt x="0" y="2019920"/>
                </a:lnTo>
                <a:lnTo>
                  <a:pt x="0" y="1854684"/>
                </a:lnTo>
                <a:cubicBezTo>
                  <a:pt x="0" y="1296993"/>
                  <a:pt x="158224" y="1017851"/>
                  <a:pt x="506318" y="774451"/>
                </a:cubicBezTo>
                <a:cubicBezTo>
                  <a:pt x="868327" y="564716"/>
                  <a:pt x="1343498" y="474958"/>
                  <a:pt x="1765173" y="149097"/>
                </a:cubicBezTo>
                <a:close/>
              </a:path>
            </a:pathLst>
          </a:custGeom>
          <a:solidFill>
            <a:schemeClr val="bg2">
              <a:lumMod val="75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A577E7F-985C-4F15-99FB-3ABFA635AC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0828" y="720724"/>
            <a:ext cx="4014345" cy="5414576"/>
          </a:xfrm>
          <a:custGeom>
            <a:avLst/>
            <a:gdLst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3723546 w 4282900"/>
              <a:gd name="connsiteY2" fmla="*/ 855573 h 5795027"/>
              <a:gd name="connsiteX3" fmla="*/ 4282900 w 4282900"/>
              <a:gd name="connsiteY3" fmla="*/ 2048959 h 5795027"/>
              <a:gd name="connsiteX4" fmla="*/ 4282900 w 4282900"/>
              <a:gd name="connsiteY4" fmla="*/ 2231503 h 5795027"/>
              <a:gd name="connsiteX5" fmla="*/ 4282900 w 4282900"/>
              <a:gd name="connsiteY5" fmla="*/ 2752557 h 5795027"/>
              <a:gd name="connsiteX6" fmla="*/ 4282900 w 4282900"/>
              <a:gd name="connsiteY6" fmla="*/ 3042471 h 5795027"/>
              <a:gd name="connsiteX7" fmla="*/ 4282900 w 4282900"/>
              <a:gd name="connsiteY7" fmla="*/ 3441681 h 5795027"/>
              <a:gd name="connsiteX8" fmla="*/ 4282900 w 4282900"/>
              <a:gd name="connsiteY8" fmla="*/ 3746068 h 5795027"/>
              <a:gd name="connsiteX9" fmla="*/ 3723546 w 4282900"/>
              <a:gd name="connsiteY9" fmla="*/ 4939455 h 5795027"/>
              <a:gd name="connsiteX10" fmla="*/ 2332829 w 4282900"/>
              <a:gd name="connsiteY10" fmla="*/ 5630311 h 5795027"/>
              <a:gd name="connsiteX11" fmla="*/ 2137940 w 4282900"/>
              <a:gd name="connsiteY11" fmla="*/ 5795027 h 5795027"/>
              <a:gd name="connsiteX12" fmla="*/ 1950069 w 4282900"/>
              <a:gd name="connsiteY12" fmla="*/ 5630311 h 5795027"/>
              <a:gd name="connsiteX13" fmla="*/ 559353 w 4282900"/>
              <a:gd name="connsiteY13" fmla="*/ 4939455 h 5795027"/>
              <a:gd name="connsiteX14" fmla="*/ 0 w 4282900"/>
              <a:gd name="connsiteY14" fmla="*/ 3746068 h 5795027"/>
              <a:gd name="connsiteX15" fmla="*/ 0 w 4282900"/>
              <a:gd name="connsiteY15" fmla="*/ 3441681 h 5795027"/>
              <a:gd name="connsiteX16" fmla="*/ 0 w 4282900"/>
              <a:gd name="connsiteY16" fmla="*/ 3042471 h 5795027"/>
              <a:gd name="connsiteX17" fmla="*/ 0 w 4282900"/>
              <a:gd name="connsiteY17" fmla="*/ 2752557 h 5795027"/>
              <a:gd name="connsiteX18" fmla="*/ 0 w 4282900"/>
              <a:gd name="connsiteY18" fmla="*/ 2231503 h 5795027"/>
              <a:gd name="connsiteX19" fmla="*/ 0 w 4282900"/>
              <a:gd name="connsiteY19" fmla="*/ 2048959 h 5795027"/>
              <a:gd name="connsiteX20" fmla="*/ 559354 w 4282900"/>
              <a:gd name="connsiteY20" fmla="*/ 855573 h 5795027"/>
              <a:gd name="connsiteX21" fmla="*/ 1950071 w 4282900"/>
              <a:gd name="connsiteY21" fmla="*/ 164715 h 579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282900" h="5795027">
                <a:moveTo>
                  <a:pt x="2144960" y="0"/>
                </a:moveTo>
                <a:lnTo>
                  <a:pt x="2332832" y="164715"/>
                </a:lnTo>
                <a:cubicBezTo>
                  <a:pt x="2798675" y="524709"/>
                  <a:pt x="3323620" y="623869"/>
                  <a:pt x="3723546" y="855573"/>
                </a:cubicBezTo>
                <a:cubicBezTo>
                  <a:pt x="4108105" y="1124469"/>
                  <a:pt x="4282900" y="1432851"/>
                  <a:pt x="4282900" y="2048959"/>
                </a:cubicBezTo>
                <a:lnTo>
                  <a:pt x="4282900" y="2231503"/>
                </a:lnTo>
                <a:lnTo>
                  <a:pt x="4282900" y="2752557"/>
                </a:lnTo>
                <a:lnTo>
                  <a:pt x="4282900" y="3042471"/>
                </a:lnTo>
                <a:lnTo>
                  <a:pt x="4282900" y="3441681"/>
                </a:lnTo>
                <a:lnTo>
                  <a:pt x="4282900" y="3746068"/>
                </a:lnTo>
                <a:cubicBezTo>
                  <a:pt x="4282900" y="4362177"/>
                  <a:pt x="4108103" y="4670559"/>
                  <a:pt x="3723546" y="4939455"/>
                </a:cubicBezTo>
                <a:cubicBezTo>
                  <a:pt x="3323617" y="5171158"/>
                  <a:pt x="2798672" y="5270318"/>
                  <a:pt x="2332829" y="5630311"/>
                </a:cubicBezTo>
                <a:lnTo>
                  <a:pt x="2137940" y="5795027"/>
                </a:lnTo>
                <a:lnTo>
                  <a:pt x="1950069" y="5630311"/>
                </a:lnTo>
                <a:cubicBezTo>
                  <a:pt x="1484225" y="5270318"/>
                  <a:pt x="959280" y="5171158"/>
                  <a:pt x="559353" y="4939455"/>
                </a:cubicBezTo>
                <a:cubicBezTo>
                  <a:pt x="174796" y="4670559"/>
                  <a:pt x="0" y="4362177"/>
                  <a:pt x="0" y="3746068"/>
                </a:cubicBezTo>
                <a:lnTo>
                  <a:pt x="0" y="3441681"/>
                </a:lnTo>
                <a:lnTo>
                  <a:pt x="0" y="3042471"/>
                </a:lnTo>
                <a:lnTo>
                  <a:pt x="0" y="2752557"/>
                </a:lnTo>
                <a:lnTo>
                  <a:pt x="0" y="2231503"/>
                </a:lnTo>
                <a:lnTo>
                  <a:pt x="0" y="2048959"/>
                </a:lnTo>
                <a:cubicBezTo>
                  <a:pt x="0" y="1432851"/>
                  <a:pt x="174797" y="1124469"/>
                  <a:pt x="559354" y="855573"/>
                </a:cubicBezTo>
                <a:cubicBezTo>
                  <a:pt x="959283" y="623869"/>
                  <a:pt x="1484227" y="524709"/>
                  <a:pt x="1950071" y="164715"/>
                </a:cubicBezTo>
                <a:close/>
              </a:path>
            </a:pathLst>
          </a:custGeom>
          <a:noFill/>
          <a:ln w="25400" cap="rnd">
            <a:solidFill>
              <a:schemeClr val="bg2">
                <a:lumMod val="75000"/>
                <a:alpha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812381-14EA-468A-827E-C7727B189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595" y="1926236"/>
            <a:ext cx="3876810" cy="298304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/>
              <a:t>CLEAN/N </a:t>
            </a:r>
            <a:r>
              <a:rPr lang="en-US" sz="4800" b="1" dirty="0"/>
              <a:t>Conversation</a:t>
            </a: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E597491D-07E5-4975-A1AB-9C61C869258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C1544796-C1F0-478D-8E3B-08C7A27360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8E48480A-85E1-40C3-993D-1B6266E734A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5635051"/>
              </p:ext>
            </p:extLst>
          </p:nvPr>
        </p:nvGraphicFramePr>
        <p:xfrm>
          <a:off x="5265386" y="145295"/>
          <a:ext cx="6856147" cy="67127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82126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9B8BBCFC-BC39-422E-8B8E-54D5E7E45F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1" r="4534"/>
          <a:stretch/>
        </p:blipFill>
        <p:spPr>
          <a:xfrm>
            <a:off x="5101771" y="10"/>
            <a:ext cx="7094361" cy="68579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27CB04-DAAE-46A7-9D1F-6BCC4CBFC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623" y="1295613"/>
            <a:ext cx="4092525" cy="279860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700" b="1" kern="1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You cannot reason with a person who is highjacked!</a:t>
            </a:r>
          </a:p>
        </p:txBody>
      </p:sp>
    </p:spTree>
    <p:extLst>
      <p:ext uri="{BB962C8B-B14F-4D97-AF65-F5344CB8AC3E}">
        <p14:creationId xmlns:p14="http://schemas.microsoft.com/office/powerpoint/2010/main" val="3344068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728D85D9-1C14-43B4-8A7F-A20639F8DD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6" b="38374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C16D157-ADD9-42B7-94C5-878B20F5FB4A}"/>
              </a:ext>
            </a:extLst>
          </p:cNvPr>
          <p:cNvSpPr txBox="1"/>
          <p:nvPr/>
        </p:nvSpPr>
        <p:spPr>
          <a:xfrm>
            <a:off x="278546" y="238999"/>
            <a:ext cx="463775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indent="-800100">
              <a:buFont typeface="+mj-lt"/>
              <a:buAutoNum type="arabicPeriod"/>
            </a:pP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Stop talking about the issue.</a:t>
            </a:r>
          </a:p>
          <a:p>
            <a:pPr marL="800100" indent="-800100">
              <a:buFont typeface="+mj-lt"/>
              <a:buAutoNum type="arabicPeriod"/>
            </a:pP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Neutralize emotions.</a:t>
            </a:r>
          </a:p>
          <a:p>
            <a:pPr marL="800100" indent="-800100">
              <a:buFont typeface="+mj-lt"/>
              <a:buAutoNum type="arabicPeriod"/>
            </a:pP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Return to the issue. </a:t>
            </a:r>
          </a:p>
        </p:txBody>
      </p:sp>
    </p:spTree>
    <p:extLst>
      <p:ext uri="{BB962C8B-B14F-4D97-AF65-F5344CB8AC3E}">
        <p14:creationId xmlns:p14="http://schemas.microsoft.com/office/powerpoint/2010/main" val="442578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F6C36CF-B6CF-4ED8-B13A-BA241AF50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 C.A.S.H. for safety</a:t>
            </a:r>
          </a:p>
        </p:txBody>
      </p:sp>
      <p:graphicFrame>
        <p:nvGraphicFramePr>
          <p:cNvPr id="15" name="Content Placeholder 11">
            <a:extLst>
              <a:ext uri="{FF2B5EF4-FFF2-40B4-BE49-F238E27FC236}">
                <a16:creationId xmlns:a16="http://schemas.microsoft.com/office/drawing/2014/main" id="{AF63698F-5B7B-4C0B-8424-5DFBFC3D42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024429"/>
              </p:ext>
            </p:extLst>
          </p:nvPr>
        </p:nvGraphicFramePr>
        <p:xfrm>
          <a:off x="838200" y="1825625"/>
          <a:ext cx="10515600" cy="38597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3" name="Content Placeholder 8" descr="Graphical user interface&#10;&#10;Description automatically generated">
            <a:extLst>
              <a:ext uri="{FF2B5EF4-FFF2-40B4-BE49-F238E27FC236}">
                <a16:creationId xmlns:a16="http://schemas.microsoft.com/office/drawing/2014/main" id="{7FCF06D2-2D51-4A44-9935-A9E4F921CD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843" y="891453"/>
            <a:ext cx="2813957" cy="559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454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A972B-6216-412E-8BD4-0F1B98301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915" y="244705"/>
            <a:ext cx="9076329" cy="1064277"/>
          </a:xfrm>
        </p:spPr>
        <p:txBody>
          <a:bodyPr/>
          <a:lstStyle/>
          <a:p>
            <a:r>
              <a:rPr lang="en-US" dirty="0"/>
              <a:t>The empty chair technique:</a:t>
            </a:r>
          </a:p>
        </p:txBody>
      </p:sp>
      <p:pic>
        <p:nvPicPr>
          <p:cNvPr id="5" name="Content Placeholder 4" descr="A picture containing furniture, seat, chair&#10;&#10;Description automatically generated">
            <a:extLst>
              <a:ext uri="{FF2B5EF4-FFF2-40B4-BE49-F238E27FC236}">
                <a16:creationId xmlns:a16="http://schemas.microsoft.com/office/drawing/2014/main" id="{12652E89-5400-4A18-A542-020B715CB2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71" y="1278435"/>
            <a:ext cx="3543301" cy="5334860"/>
          </a:xfrm>
        </p:spPr>
      </p:pic>
      <p:pic>
        <p:nvPicPr>
          <p:cNvPr id="7" name="Picture 6" descr="A picture containing furniture, seat, chair&#10;&#10;Description automatically generated">
            <a:extLst>
              <a:ext uri="{FF2B5EF4-FFF2-40B4-BE49-F238E27FC236}">
                <a16:creationId xmlns:a16="http://schemas.microsoft.com/office/drawing/2014/main" id="{07BBC996-59C9-401F-82F1-527BED9F86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61529" y="1238109"/>
            <a:ext cx="3543302" cy="5334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1161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Text, letter&#10;&#10;Description automatically generated">
            <a:extLst>
              <a:ext uri="{FF2B5EF4-FFF2-40B4-BE49-F238E27FC236}">
                <a16:creationId xmlns:a16="http://schemas.microsoft.com/office/drawing/2014/main" id="{4C60CA83-17F0-4AFA-ABA5-987AF2DD02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9" y="0"/>
            <a:ext cx="12174281" cy="6825584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9FA1845-FDFA-4365-8FA0-8DC0A134E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99" y="523568"/>
            <a:ext cx="7208989" cy="2949677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>
                <a:solidFill>
                  <a:srgbClr val="6D86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Hypnotic Script</a:t>
            </a:r>
            <a:br>
              <a:rPr lang="en-US" sz="5400" b="1" dirty="0">
                <a:solidFill>
                  <a:srgbClr val="6D86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b="1" dirty="0">
                <a:solidFill>
                  <a:srgbClr val="6D86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</a:t>
            </a:r>
            <a:br>
              <a:rPr lang="en-US" sz="5400" b="1" dirty="0">
                <a:solidFill>
                  <a:srgbClr val="6D86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b="1" dirty="0">
                <a:solidFill>
                  <a:srgbClr val="6D86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Conflict Resolution</a:t>
            </a:r>
            <a:br>
              <a:rPr lang="en-US" sz="5400" b="1" dirty="0">
                <a:solidFill>
                  <a:srgbClr val="6D86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5400" b="1" dirty="0">
              <a:solidFill>
                <a:srgbClr val="6D86F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235859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206359A-F1E3-49EE-BBC2-40888C4A3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65700" y="2026"/>
            <a:ext cx="2926300" cy="5030922"/>
            <a:chOff x="9265700" y="2026"/>
            <a:chExt cx="2926300" cy="5030922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ED90C42-6A0F-48E8-BF96-7D3E2A395E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26904" y="2026"/>
              <a:ext cx="2249810" cy="2294745"/>
            </a:xfrm>
            <a:custGeom>
              <a:avLst/>
              <a:gdLst>
                <a:gd name="connsiteX0" fmla="*/ 49162 w 2249810"/>
                <a:gd name="connsiteY0" fmla="*/ 0 h 2294745"/>
                <a:gd name="connsiteX1" fmla="*/ 2200648 w 2249810"/>
                <a:gd name="connsiteY1" fmla="*/ 0 h 2294745"/>
                <a:gd name="connsiteX2" fmla="*/ 2210105 w 2249810"/>
                <a:gd name="connsiteY2" fmla="*/ 23601 h 2294745"/>
                <a:gd name="connsiteX3" fmla="*/ 2249810 w 2249810"/>
                <a:gd name="connsiteY3" fmla="*/ 326934 h 2294745"/>
                <a:gd name="connsiteX4" fmla="*/ 2249810 w 2249810"/>
                <a:gd name="connsiteY4" fmla="*/ 422824 h 2294745"/>
                <a:gd name="connsiteX5" fmla="*/ 2249810 w 2249810"/>
                <a:gd name="connsiteY5" fmla="*/ 696534 h 2294745"/>
                <a:gd name="connsiteX6" fmla="*/ 2249810 w 2249810"/>
                <a:gd name="connsiteY6" fmla="*/ 848826 h 2294745"/>
                <a:gd name="connsiteX7" fmla="*/ 2249810 w 2249810"/>
                <a:gd name="connsiteY7" fmla="*/ 1058531 h 2294745"/>
                <a:gd name="connsiteX8" fmla="*/ 2249810 w 2249810"/>
                <a:gd name="connsiteY8" fmla="*/ 1218426 h 2294745"/>
                <a:gd name="connsiteX9" fmla="*/ 1955981 w 2249810"/>
                <a:gd name="connsiteY9" fmla="*/ 1845313 h 2294745"/>
                <a:gd name="connsiteX10" fmla="*/ 1225437 w 2249810"/>
                <a:gd name="connsiteY10" fmla="*/ 2208220 h 2294745"/>
                <a:gd name="connsiteX11" fmla="*/ 1123061 w 2249810"/>
                <a:gd name="connsiteY11" fmla="*/ 2294745 h 2294745"/>
                <a:gd name="connsiteX12" fmla="*/ 1024372 w 2249810"/>
                <a:gd name="connsiteY12" fmla="*/ 2208220 h 2294745"/>
                <a:gd name="connsiteX13" fmla="*/ 293828 w 2249810"/>
                <a:gd name="connsiteY13" fmla="*/ 1845313 h 2294745"/>
                <a:gd name="connsiteX14" fmla="*/ 0 w 2249810"/>
                <a:gd name="connsiteY14" fmla="*/ 1218426 h 2294745"/>
                <a:gd name="connsiteX15" fmla="*/ 0 w 2249810"/>
                <a:gd name="connsiteY15" fmla="*/ 1058531 h 2294745"/>
                <a:gd name="connsiteX16" fmla="*/ 0 w 2249810"/>
                <a:gd name="connsiteY16" fmla="*/ 848826 h 2294745"/>
                <a:gd name="connsiteX17" fmla="*/ 0 w 2249810"/>
                <a:gd name="connsiteY17" fmla="*/ 696534 h 2294745"/>
                <a:gd name="connsiteX18" fmla="*/ 0 w 2249810"/>
                <a:gd name="connsiteY18" fmla="*/ 422824 h 2294745"/>
                <a:gd name="connsiteX19" fmla="*/ 0 w 2249810"/>
                <a:gd name="connsiteY19" fmla="*/ 326934 h 2294745"/>
                <a:gd name="connsiteX20" fmla="*/ 39705 w 2249810"/>
                <a:gd name="connsiteY20" fmla="*/ 23601 h 229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49810" h="2294745">
                  <a:moveTo>
                    <a:pt x="49162" y="0"/>
                  </a:moveTo>
                  <a:lnTo>
                    <a:pt x="2200648" y="0"/>
                  </a:lnTo>
                  <a:lnTo>
                    <a:pt x="2210105" y="23601"/>
                  </a:lnTo>
                  <a:cubicBezTo>
                    <a:pt x="2236898" y="106934"/>
                    <a:pt x="2249810" y="205568"/>
                    <a:pt x="2249810" y="326934"/>
                  </a:cubicBezTo>
                  <a:lnTo>
                    <a:pt x="2249810" y="422824"/>
                  </a:lnTo>
                  <a:lnTo>
                    <a:pt x="2249810" y="696534"/>
                  </a:lnTo>
                  <a:lnTo>
                    <a:pt x="2249810" y="848826"/>
                  </a:lnTo>
                  <a:lnTo>
                    <a:pt x="2249810" y="1058531"/>
                  </a:lnTo>
                  <a:lnTo>
                    <a:pt x="2249810" y="1218426"/>
                  </a:lnTo>
                  <a:cubicBezTo>
                    <a:pt x="2249810" y="1542068"/>
                    <a:pt x="2157989" y="1704061"/>
                    <a:pt x="1955981" y="1845313"/>
                  </a:cubicBezTo>
                  <a:cubicBezTo>
                    <a:pt x="1745898" y="1967026"/>
                    <a:pt x="1470144" y="2019115"/>
                    <a:pt x="1225437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8" y="1845313"/>
                  </a:cubicBezTo>
                  <a:cubicBezTo>
                    <a:pt x="91820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4"/>
                  </a:lnTo>
                  <a:cubicBezTo>
                    <a:pt x="0" y="205568"/>
                    <a:pt x="12912" y="106934"/>
                    <a:pt x="39705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DA0863A-55F7-4EB0-9451-F3EE4D65DB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97154" y="1907348"/>
              <a:ext cx="1594846" cy="3044131"/>
            </a:xfrm>
            <a:custGeom>
              <a:avLst/>
              <a:gdLst>
                <a:gd name="connsiteX0" fmla="*/ 1126749 w 1594846"/>
                <a:gd name="connsiteY0" fmla="*/ 0 h 3044131"/>
                <a:gd name="connsiteX1" fmla="*/ 1225438 w 1594846"/>
                <a:gd name="connsiteY1" fmla="*/ 86525 h 3044131"/>
                <a:gd name="connsiteX2" fmla="*/ 1413279 w 1594846"/>
                <a:gd name="connsiteY2" fmla="*/ 205892 h 3044131"/>
                <a:gd name="connsiteX3" fmla="*/ 1594846 w 1594846"/>
                <a:gd name="connsiteY3" fmla="*/ 289191 h 3044131"/>
                <a:gd name="connsiteX4" fmla="*/ 1594846 w 1594846"/>
                <a:gd name="connsiteY4" fmla="*/ 2754939 h 3044131"/>
                <a:gd name="connsiteX5" fmla="*/ 1413277 w 1594846"/>
                <a:gd name="connsiteY5" fmla="*/ 2838239 h 3044131"/>
                <a:gd name="connsiteX6" fmla="*/ 1225436 w 1594846"/>
                <a:gd name="connsiteY6" fmla="*/ 2957606 h 3044131"/>
                <a:gd name="connsiteX7" fmla="*/ 1123061 w 1594846"/>
                <a:gd name="connsiteY7" fmla="*/ 3044131 h 3044131"/>
                <a:gd name="connsiteX8" fmla="*/ 1024372 w 1594846"/>
                <a:gd name="connsiteY8" fmla="*/ 2957606 h 3044131"/>
                <a:gd name="connsiteX9" fmla="*/ 293828 w 1594846"/>
                <a:gd name="connsiteY9" fmla="*/ 2594699 h 3044131"/>
                <a:gd name="connsiteX10" fmla="*/ 0 w 1594846"/>
                <a:gd name="connsiteY10" fmla="*/ 1967812 h 3044131"/>
                <a:gd name="connsiteX11" fmla="*/ 0 w 1594846"/>
                <a:gd name="connsiteY11" fmla="*/ 1807917 h 3044131"/>
                <a:gd name="connsiteX12" fmla="*/ 0 w 1594846"/>
                <a:gd name="connsiteY12" fmla="*/ 1598212 h 3044131"/>
                <a:gd name="connsiteX13" fmla="*/ 0 w 1594846"/>
                <a:gd name="connsiteY13" fmla="*/ 1445920 h 3044131"/>
                <a:gd name="connsiteX14" fmla="*/ 0 w 1594846"/>
                <a:gd name="connsiteY14" fmla="*/ 1172210 h 3044131"/>
                <a:gd name="connsiteX15" fmla="*/ 0 w 1594846"/>
                <a:gd name="connsiteY15" fmla="*/ 1076320 h 3044131"/>
                <a:gd name="connsiteX16" fmla="*/ 293829 w 1594846"/>
                <a:gd name="connsiteY16" fmla="*/ 449433 h 3044131"/>
                <a:gd name="connsiteX17" fmla="*/ 1024374 w 1594846"/>
                <a:gd name="connsiteY17" fmla="*/ 86525 h 304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4846" h="3044131">
                  <a:moveTo>
                    <a:pt x="1126749" y="0"/>
                  </a:moveTo>
                  <a:lnTo>
                    <a:pt x="1225438" y="86525"/>
                  </a:lnTo>
                  <a:cubicBezTo>
                    <a:pt x="1286615" y="133801"/>
                    <a:pt x="1349732" y="172514"/>
                    <a:pt x="1413279" y="205892"/>
                  </a:cubicBezTo>
                  <a:lnTo>
                    <a:pt x="1594846" y="289191"/>
                  </a:lnTo>
                  <a:lnTo>
                    <a:pt x="1594846" y="2754939"/>
                  </a:lnTo>
                  <a:lnTo>
                    <a:pt x="1413277" y="2838239"/>
                  </a:lnTo>
                  <a:cubicBezTo>
                    <a:pt x="1349730" y="2871617"/>
                    <a:pt x="1286613" y="2910330"/>
                    <a:pt x="1225436" y="2957606"/>
                  </a:cubicBezTo>
                  <a:lnTo>
                    <a:pt x="1123061" y="3044131"/>
                  </a:lnTo>
                  <a:lnTo>
                    <a:pt x="1024372" y="2957606"/>
                  </a:lnTo>
                  <a:cubicBezTo>
                    <a:pt x="779664" y="2768501"/>
                    <a:pt x="503910" y="2716412"/>
                    <a:pt x="293828" y="2594699"/>
                  </a:cubicBezTo>
                  <a:cubicBezTo>
                    <a:pt x="91820" y="2453447"/>
                    <a:pt x="0" y="2291454"/>
                    <a:pt x="0" y="1967812"/>
                  </a:cubicBezTo>
                  <a:lnTo>
                    <a:pt x="0" y="1807917"/>
                  </a:lnTo>
                  <a:lnTo>
                    <a:pt x="0" y="1598212"/>
                  </a:lnTo>
                  <a:lnTo>
                    <a:pt x="0" y="1445920"/>
                  </a:lnTo>
                  <a:lnTo>
                    <a:pt x="0" y="1172210"/>
                  </a:lnTo>
                  <a:lnTo>
                    <a:pt x="0" y="1076320"/>
                  </a:lnTo>
                  <a:cubicBezTo>
                    <a:pt x="0" y="752678"/>
                    <a:pt x="91821" y="590684"/>
                    <a:pt x="293829" y="449433"/>
                  </a:cubicBezTo>
                  <a:cubicBezTo>
                    <a:pt x="503912" y="327719"/>
                    <a:pt x="779665" y="275630"/>
                    <a:pt x="1024374" y="86525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FE7CFE2-40F6-44B2-8AAD-0C384EEFCF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265700" y="7622"/>
              <a:ext cx="2372219" cy="2371961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4282900 w 4447989"/>
                <a:gd name="connsiteY0" fmla="*/ 2048959 h 5795027"/>
                <a:gd name="connsiteX1" fmla="*/ 4282900 w 4447989"/>
                <a:gd name="connsiteY1" fmla="*/ 2231503 h 5795027"/>
                <a:gd name="connsiteX2" fmla="*/ 4282900 w 4447989"/>
                <a:gd name="connsiteY2" fmla="*/ 2752557 h 5795027"/>
                <a:gd name="connsiteX3" fmla="*/ 4282900 w 4447989"/>
                <a:gd name="connsiteY3" fmla="*/ 3042471 h 5795027"/>
                <a:gd name="connsiteX4" fmla="*/ 4282900 w 4447989"/>
                <a:gd name="connsiteY4" fmla="*/ 3441681 h 5795027"/>
                <a:gd name="connsiteX5" fmla="*/ 4282900 w 4447989"/>
                <a:gd name="connsiteY5" fmla="*/ 3746068 h 5795027"/>
                <a:gd name="connsiteX6" fmla="*/ 3723546 w 4447989"/>
                <a:gd name="connsiteY6" fmla="*/ 4939455 h 5795027"/>
                <a:gd name="connsiteX7" fmla="*/ 2332829 w 4447989"/>
                <a:gd name="connsiteY7" fmla="*/ 5630311 h 5795027"/>
                <a:gd name="connsiteX8" fmla="*/ 2137940 w 4447989"/>
                <a:gd name="connsiteY8" fmla="*/ 5795027 h 5795027"/>
                <a:gd name="connsiteX9" fmla="*/ 1950069 w 4447989"/>
                <a:gd name="connsiteY9" fmla="*/ 5630311 h 5795027"/>
                <a:gd name="connsiteX10" fmla="*/ 559353 w 4447989"/>
                <a:gd name="connsiteY10" fmla="*/ 4939455 h 5795027"/>
                <a:gd name="connsiteX11" fmla="*/ 0 w 4447989"/>
                <a:gd name="connsiteY11" fmla="*/ 3746068 h 5795027"/>
                <a:gd name="connsiteX12" fmla="*/ 0 w 4447989"/>
                <a:gd name="connsiteY12" fmla="*/ 3441681 h 5795027"/>
                <a:gd name="connsiteX13" fmla="*/ 0 w 4447989"/>
                <a:gd name="connsiteY13" fmla="*/ 3042471 h 5795027"/>
                <a:gd name="connsiteX14" fmla="*/ 0 w 4447989"/>
                <a:gd name="connsiteY14" fmla="*/ 2752557 h 5795027"/>
                <a:gd name="connsiteX15" fmla="*/ 0 w 4447989"/>
                <a:gd name="connsiteY15" fmla="*/ 2231503 h 5795027"/>
                <a:gd name="connsiteX16" fmla="*/ 0 w 4447989"/>
                <a:gd name="connsiteY16" fmla="*/ 2048959 h 5795027"/>
                <a:gd name="connsiteX17" fmla="*/ 559354 w 4447989"/>
                <a:gd name="connsiteY17" fmla="*/ 855573 h 5795027"/>
                <a:gd name="connsiteX18" fmla="*/ 1950071 w 4447989"/>
                <a:gd name="connsiteY18" fmla="*/ 164715 h 5795027"/>
                <a:gd name="connsiteX19" fmla="*/ 2144960 w 4447989"/>
                <a:gd name="connsiteY19" fmla="*/ 0 h 5795027"/>
                <a:gd name="connsiteX20" fmla="*/ 2332832 w 4447989"/>
                <a:gd name="connsiteY20" fmla="*/ 164715 h 5795027"/>
                <a:gd name="connsiteX21" fmla="*/ 3723546 w 4447989"/>
                <a:gd name="connsiteY21" fmla="*/ 855573 h 5795027"/>
                <a:gd name="connsiteX22" fmla="*/ 4447989 w 4447989"/>
                <a:gd name="connsiteY22" fmla="*/ 2214048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82900"/>
                <a:gd name="connsiteY0" fmla="*/ 1519558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92243"/>
                <a:gd name="connsiteY0" fmla="*/ 1519558 h 5795027"/>
                <a:gd name="connsiteX1" fmla="*/ 4282900 w 4292243"/>
                <a:gd name="connsiteY1" fmla="*/ 2231503 h 5795027"/>
                <a:gd name="connsiteX2" fmla="*/ 4282900 w 4292243"/>
                <a:gd name="connsiteY2" fmla="*/ 2752557 h 5795027"/>
                <a:gd name="connsiteX3" fmla="*/ 4282900 w 4292243"/>
                <a:gd name="connsiteY3" fmla="*/ 3042471 h 5795027"/>
                <a:gd name="connsiteX4" fmla="*/ 4282900 w 4292243"/>
                <a:gd name="connsiteY4" fmla="*/ 3441681 h 5795027"/>
                <a:gd name="connsiteX5" fmla="*/ 4282900 w 4292243"/>
                <a:gd name="connsiteY5" fmla="*/ 3746068 h 5795027"/>
                <a:gd name="connsiteX6" fmla="*/ 3723546 w 4292243"/>
                <a:gd name="connsiteY6" fmla="*/ 4939455 h 5795027"/>
                <a:gd name="connsiteX7" fmla="*/ 2332829 w 4292243"/>
                <a:gd name="connsiteY7" fmla="*/ 5630311 h 5795027"/>
                <a:gd name="connsiteX8" fmla="*/ 2137940 w 4292243"/>
                <a:gd name="connsiteY8" fmla="*/ 5795027 h 5795027"/>
                <a:gd name="connsiteX9" fmla="*/ 1950069 w 4292243"/>
                <a:gd name="connsiteY9" fmla="*/ 5630311 h 5795027"/>
                <a:gd name="connsiteX10" fmla="*/ 559353 w 4292243"/>
                <a:gd name="connsiteY10" fmla="*/ 4939455 h 5795027"/>
                <a:gd name="connsiteX11" fmla="*/ 0 w 4292243"/>
                <a:gd name="connsiteY11" fmla="*/ 3746068 h 5795027"/>
                <a:gd name="connsiteX12" fmla="*/ 0 w 4292243"/>
                <a:gd name="connsiteY12" fmla="*/ 3441681 h 5795027"/>
                <a:gd name="connsiteX13" fmla="*/ 0 w 4292243"/>
                <a:gd name="connsiteY13" fmla="*/ 3042471 h 5795027"/>
                <a:gd name="connsiteX14" fmla="*/ 0 w 4292243"/>
                <a:gd name="connsiteY14" fmla="*/ 2752557 h 5795027"/>
                <a:gd name="connsiteX15" fmla="*/ 0 w 4292243"/>
                <a:gd name="connsiteY15" fmla="*/ 2231503 h 5795027"/>
                <a:gd name="connsiteX16" fmla="*/ 0 w 4292243"/>
                <a:gd name="connsiteY16" fmla="*/ 2048959 h 5795027"/>
                <a:gd name="connsiteX17" fmla="*/ 559354 w 4292243"/>
                <a:gd name="connsiteY17" fmla="*/ 855573 h 5795027"/>
                <a:gd name="connsiteX18" fmla="*/ 1950071 w 4292243"/>
                <a:gd name="connsiteY18" fmla="*/ 164715 h 5795027"/>
                <a:gd name="connsiteX19" fmla="*/ 2144960 w 4292243"/>
                <a:gd name="connsiteY19" fmla="*/ 0 h 5795027"/>
                <a:gd name="connsiteX20" fmla="*/ 2332832 w 4292243"/>
                <a:gd name="connsiteY20" fmla="*/ 164715 h 5795027"/>
                <a:gd name="connsiteX21" fmla="*/ 3723546 w 4292243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2144960 w 4282900"/>
                <a:gd name="connsiteY18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64279 w 4282900"/>
                <a:gd name="connsiteY17" fmla="*/ 1516418 h 5795027"/>
                <a:gd name="connsiteX18" fmla="*/ 559354 w 4282900"/>
                <a:gd name="connsiteY18" fmla="*/ 855573 h 5795027"/>
                <a:gd name="connsiteX19" fmla="*/ 2144960 w 4282900"/>
                <a:gd name="connsiteY19" fmla="*/ 0 h 5795027"/>
                <a:gd name="connsiteX0" fmla="*/ 4213242 w 4282900"/>
                <a:gd name="connsiteY0" fmla="*/ 657020 h 4939454"/>
                <a:gd name="connsiteX1" fmla="*/ 4282900 w 4282900"/>
                <a:gd name="connsiteY1" fmla="*/ 1375930 h 4939454"/>
                <a:gd name="connsiteX2" fmla="*/ 4282900 w 4282900"/>
                <a:gd name="connsiteY2" fmla="*/ 1896984 h 4939454"/>
                <a:gd name="connsiteX3" fmla="*/ 4282900 w 4282900"/>
                <a:gd name="connsiteY3" fmla="*/ 2186898 h 4939454"/>
                <a:gd name="connsiteX4" fmla="*/ 4282900 w 4282900"/>
                <a:gd name="connsiteY4" fmla="*/ 2586108 h 4939454"/>
                <a:gd name="connsiteX5" fmla="*/ 4282900 w 4282900"/>
                <a:gd name="connsiteY5" fmla="*/ 2890495 h 4939454"/>
                <a:gd name="connsiteX6" fmla="*/ 3723546 w 4282900"/>
                <a:gd name="connsiteY6" fmla="*/ 4083882 h 4939454"/>
                <a:gd name="connsiteX7" fmla="*/ 2332829 w 4282900"/>
                <a:gd name="connsiteY7" fmla="*/ 4774738 h 4939454"/>
                <a:gd name="connsiteX8" fmla="*/ 2137940 w 4282900"/>
                <a:gd name="connsiteY8" fmla="*/ 4939454 h 4939454"/>
                <a:gd name="connsiteX9" fmla="*/ 1950069 w 4282900"/>
                <a:gd name="connsiteY9" fmla="*/ 4774738 h 4939454"/>
                <a:gd name="connsiteX10" fmla="*/ 559353 w 4282900"/>
                <a:gd name="connsiteY10" fmla="*/ 4083882 h 4939454"/>
                <a:gd name="connsiteX11" fmla="*/ 0 w 4282900"/>
                <a:gd name="connsiteY11" fmla="*/ 2890495 h 4939454"/>
                <a:gd name="connsiteX12" fmla="*/ 0 w 4282900"/>
                <a:gd name="connsiteY12" fmla="*/ 2586108 h 4939454"/>
                <a:gd name="connsiteX13" fmla="*/ 0 w 4282900"/>
                <a:gd name="connsiteY13" fmla="*/ 2186898 h 4939454"/>
                <a:gd name="connsiteX14" fmla="*/ 0 w 4282900"/>
                <a:gd name="connsiteY14" fmla="*/ 1896984 h 4939454"/>
                <a:gd name="connsiteX15" fmla="*/ 0 w 4282900"/>
                <a:gd name="connsiteY15" fmla="*/ 1375930 h 4939454"/>
                <a:gd name="connsiteX16" fmla="*/ 0 w 4282900"/>
                <a:gd name="connsiteY16" fmla="*/ 1193386 h 4939454"/>
                <a:gd name="connsiteX17" fmla="*/ 64279 w 4282900"/>
                <a:gd name="connsiteY17" fmla="*/ 660845 h 4939454"/>
                <a:gd name="connsiteX18" fmla="*/ 559354 w 4282900"/>
                <a:gd name="connsiteY18" fmla="*/ 0 h 493945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2900" h="4282434">
                  <a:moveTo>
                    <a:pt x="4213242" y="0"/>
                  </a:moveTo>
                  <a:cubicBezTo>
                    <a:pt x="4294511" y="306972"/>
                    <a:pt x="4271290" y="481595"/>
                    <a:pt x="4282900" y="718910"/>
                  </a:cubicBezTo>
                  <a:lnTo>
                    <a:pt x="4282900" y="1239964"/>
                  </a:lnTo>
                  <a:lnTo>
                    <a:pt x="4282900" y="1529878"/>
                  </a:lnTo>
                  <a:lnTo>
                    <a:pt x="4282900" y="1929088"/>
                  </a:lnTo>
                  <a:lnTo>
                    <a:pt x="4282900" y="2233475"/>
                  </a:lnTo>
                  <a:cubicBezTo>
                    <a:pt x="4282900" y="2849584"/>
                    <a:pt x="4108103" y="3157966"/>
                    <a:pt x="3723546" y="3426862"/>
                  </a:cubicBezTo>
                  <a:cubicBezTo>
                    <a:pt x="3323617" y="3658565"/>
                    <a:pt x="2798672" y="3757725"/>
                    <a:pt x="2332829" y="4117718"/>
                  </a:cubicBezTo>
                  <a:lnTo>
                    <a:pt x="2137940" y="4282434"/>
                  </a:lnTo>
                  <a:lnTo>
                    <a:pt x="1950069" y="4117718"/>
                  </a:lnTo>
                  <a:cubicBezTo>
                    <a:pt x="1484225" y="3757725"/>
                    <a:pt x="959280" y="3658565"/>
                    <a:pt x="559353" y="3426862"/>
                  </a:cubicBezTo>
                  <a:cubicBezTo>
                    <a:pt x="174796" y="3157966"/>
                    <a:pt x="0" y="2849584"/>
                    <a:pt x="0" y="2233475"/>
                  </a:cubicBezTo>
                  <a:lnTo>
                    <a:pt x="0" y="1929088"/>
                  </a:lnTo>
                  <a:lnTo>
                    <a:pt x="0" y="1529878"/>
                  </a:lnTo>
                  <a:lnTo>
                    <a:pt x="0" y="1239964"/>
                  </a:lnTo>
                  <a:lnTo>
                    <a:pt x="0" y="718910"/>
                  </a:lnTo>
                  <a:lnTo>
                    <a:pt x="0" y="536366"/>
                  </a:lnTo>
                  <a:cubicBezTo>
                    <a:pt x="10713" y="417185"/>
                    <a:pt x="19813" y="133066"/>
                    <a:pt x="64279" y="3825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F0D6A17-AA80-4608-8660-8D1587A17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36649" y="1823190"/>
              <a:ext cx="1654608" cy="3209758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2976290 w 4282900"/>
                <a:gd name="connsiteY2" fmla="*/ 524033 h 5795027"/>
                <a:gd name="connsiteX3" fmla="*/ 3723546 w 4282900"/>
                <a:gd name="connsiteY3" fmla="*/ 855573 h 5795027"/>
                <a:gd name="connsiteX4" fmla="*/ 4282900 w 4282900"/>
                <a:gd name="connsiteY4" fmla="*/ 2048959 h 5795027"/>
                <a:gd name="connsiteX5" fmla="*/ 4282900 w 4282900"/>
                <a:gd name="connsiteY5" fmla="*/ 2231503 h 5795027"/>
                <a:gd name="connsiteX6" fmla="*/ 4282900 w 4282900"/>
                <a:gd name="connsiteY6" fmla="*/ 2752557 h 5795027"/>
                <a:gd name="connsiteX7" fmla="*/ 4282900 w 4282900"/>
                <a:gd name="connsiteY7" fmla="*/ 3042471 h 5795027"/>
                <a:gd name="connsiteX8" fmla="*/ 4282900 w 4282900"/>
                <a:gd name="connsiteY8" fmla="*/ 3441681 h 5795027"/>
                <a:gd name="connsiteX9" fmla="*/ 4282900 w 4282900"/>
                <a:gd name="connsiteY9" fmla="*/ 3746068 h 5795027"/>
                <a:gd name="connsiteX10" fmla="*/ 3723546 w 4282900"/>
                <a:gd name="connsiteY10" fmla="*/ 4939455 h 5795027"/>
                <a:gd name="connsiteX11" fmla="*/ 2332829 w 4282900"/>
                <a:gd name="connsiteY11" fmla="*/ 5630311 h 5795027"/>
                <a:gd name="connsiteX12" fmla="*/ 2137940 w 4282900"/>
                <a:gd name="connsiteY12" fmla="*/ 5795027 h 5795027"/>
                <a:gd name="connsiteX13" fmla="*/ 1950069 w 4282900"/>
                <a:gd name="connsiteY13" fmla="*/ 5630311 h 5795027"/>
                <a:gd name="connsiteX14" fmla="*/ 559353 w 4282900"/>
                <a:gd name="connsiteY14" fmla="*/ 4939455 h 5795027"/>
                <a:gd name="connsiteX15" fmla="*/ 0 w 4282900"/>
                <a:gd name="connsiteY15" fmla="*/ 3746068 h 5795027"/>
                <a:gd name="connsiteX16" fmla="*/ 0 w 4282900"/>
                <a:gd name="connsiteY16" fmla="*/ 3441681 h 5795027"/>
                <a:gd name="connsiteX17" fmla="*/ 0 w 4282900"/>
                <a:gd name="connsiteY17" fmla="*/ 3042471 h 5795027"/>
                <a:gd name="connsiteX18" fmla="*/ 0 w 4282900"/>
                <a:gd name="connsiteY18" fmla="*/ 2752557 h 5795027"/>
                <a:gd name="connsiteX19" fmla="*/ 0 w 4282900"/>
                <a:gd name="connsiteY19" fmla="*/ 2231503 h 5795027"/>
                <a:gd name="connsiteX20" fmla="*/ 0 w 4282900"/>
                <a:gd name="connsiteY20" fmla="*/ 2048959 h 5795027"/>
                <a:gd name="connsiteX21" fmla="*/ 559354 w 4282900"/>
                <a:gd name="connsiteY21" fmla="*/ 855573 h 5795027"/>
                <a:gd name="connsiteX22" fmla="*/ 1950071 w 4282900"/>
                <a:gd name="connsiteY22" fmla="*/ 164715 h 5795027"/>
                <a:gd name="connsiteX23" fmla="*/ 2144960 w 4282900"/>
                <a:gd name="connsiteY23" fmla="*/ 0 h 5795027"/>
                <a:gd name="connsiteX0" fmla="*/ 3723546 w 4282900"/>
                <a:gd name="connsiteY0" fmla="*/ 855573 h 5795027"/>
                <a:gd name="connsiteX1" fmla="*/ 4282900 w 4282900"/>
                <a:gd name="connsiteY1" fmla="*/ 2048959 h 5795027"/>
                <a:gd name="connsiteX2" fmla="*/ 4282900 w 4282900"/>
                <a:gd name="connsiteY2" fmla="*/ 2231503 h 5795027"/>
                <a:gd name="connsiteX3" fmla="*/ 4282900 w 4282900"/>
                <a:gd name="connsiteY3" fmla="*/ 2752557 h 5795027"/>
                <a:gd name="connsiteX4" fmla="*/ 4282900 w 4282900"/>
                <a:gd name="connsiteY4" fmla="*/ 3042471 h 5795027"/>
                <a:gd name="connsiteX5" fmla="*/ 4282900 w 4282900"/>
                <a:gd name="connsiteY5" fmla="*/ 3441681 h 5795027"/>
                <a:gd name="connsiteX6" fmla="*/ 4282900 w 4282900"/>
                <a:gd name="connsiteY6" fmla="*/ 3746068 h 5795027"/>
                <a:gd name="connsiteX7" fmla="*/ 3723546 w 4282900"/>
                <a:gd name="connsiteY7" fmla="*/ 4939455 h 5795027"/>
                <a:gd name="connsiteX8" fmla="*/ 2332829 w 4282900"/>
                <a:gd name="connsiteY8" fmla="*/ 5630311 h 5795027"/>
                <a:gd name="connsiteX9" fmla="*/ 2137940 w 4282900"/>
                <a:gd name="connsiteY9" fmla="*/ 5795027 h 5795027"/>
                <a:gd name="connsiteX10" fmla="*/ 1950069 w 4282900"/>
                <a:gd name="connsiteY10" fmla="*/ 5630311 h 5795027"/>
                <a:gd name="connsiteX11" fmla="*/ 559353 w 4282900"/>
                <a:gd name="connsiteY11" fmla="*/ 4939455 h 5795027"/>
                <a:gd name="connsiteX12" fmla="*/ 0 w 4282900"/>
                <a:gd name="connsiteY12" fmla="*/ 3746068 h 5795027"/>
                <a:gd name="connsiteX13" fmla="*/ 0 w 4282900"/>
                <a:gd name="connsiteY13" fmla="*/ 3441681 h 5795027"/>
                <a:gd name="connsiteX14" fmla="*/ 0 w 4282900"/>
                <a:gd name="connsiteY14" fmla="*/ 3042471 h 5795027"/>
                <a:gd name="connsiteX15" fmla="*/ 0 w 4282900"/>
                <a:gd name="connsiteY15" fmla="*/ 2752557 h 5795027"/>
                <a:gd name="connsiteX16" fmla="*/ 0 w 4282900"/>
                <a:gd name="connsiteY16" fmla="*/ 2231503 h 5795027"/>
                <a:gd name="connsiteX17" fmla="*/ 0 w 4282900"/>
                <a:gd name="connsiteY17" fmla="*/ 2048959 h 5795027"/>
                <a:gd name="connsiteX18" fmla="*/ 559354 w 4282900"/>
                <a:gd name="connsiteY18" fmla="*/ 855573 h 5795027"/>
                <a:gd name="connsiteX19" fmla="*/ 1950071 w 4282900"/>
                <a:gd name="connsiteY19" fmla="*/ 164715 h 5795027"/>
                <a:gd name="connsiteX20" fmla="*/ 2144960 w 4282900"/>
                <a:gd name="connsiteY20" fmla="*/ 0 h 5795027"/>
                <a:gd name="connsiteX21" fmla="*/ 2332832 w 4282900"/>
                <a:gd name="connsiteY21" fmla="*/ 164715 h 5795027"/>
                <a:gd name="connsiteX22" fmla="*/ 2976290 w 4282900"/>
                <a:gd name="connsiteY22" fmla="*/ 524033 h 5795027"/>
                <a:gd name="connsiteX23" fmla="*/ 3888635 w 4282900"/>
                <a:gd name="connsiteY23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22" fmla="*/ 3888635 w 4282900"/>
                <a:gd name="connsiteY22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0" fmla="*/ 4282900 w 4282900"/>
                <a:gd name="connsiteY0" fmla="*/ 2231503 h 5795027"/>
                <a:gd name="connsiteX1" fmla="*/ 4282900 w 4282900"/>
                <a:gd name="connsiteY1" fmla="*/ 2752557 h 5795027"/>
                <a:gd name="connsiteX2" fmla="*/ 4282900 w 4282900"/>
                <a:gd name="connsiteY2" fmla="*/ 3042471 h 5795027"/>
                <a:gd name="connsiteX3" fmla="*/ 4282900 w 4282900"/>
                <a:gd name="connsiteY3" fmla="*/ 3441681 h 5795027"/>
                <a:gd name="connsiteX4" fmla="*/ 4282900 w 4282900"/>
                <a:gd name="connsiteY4" fmla="*/ 3746068 h 5795027"/>
                <a:gd name="connsiteX5" fmla="*/ 3723546 w 4282900"/>
                <a:gd name="connsiteY5" fmla="*/ 4939455 h 5795027"/>
                <a:gd name="connsiteX6" fmla="*/ 2332829 w 4282900"/>
                <a:gd name="connsiteY6" fmla="*/ 5630311 h 5795027"/>
                <a:gd name="connsiteX7" fmla="*/ 2137940 w 4282900"/>
                <a:gd name="connsiteY7" fmla="*/ 5795027 h 5795027"/>
                <a:gd name="connsiteX8" fmla="*/ 1950069 w 4282900"/>
                <a:gd name="connsiteY8" fmla="*/ 5630311 h 5795027"/>
                <a:gd name="connsiteX9" fmla="*/ 559353 w 4282900"/>
                <a:gd name="connsiteY9" fmla="*/ 4939455 h 5795027"/>
                <a:gd name="connsiteX10" fmla="*/ 0 w 4282900"/>
                <a:gd name="connsiteY10" fmla="*/ 3746068 h 5795027"/>
                <a:gd name="connsiteX11" fmla="*/ 0 w 4282900"/>
                <a:gd name="connsiteY11" fmla="*/ 3441681 h 5795027"/>
                <a:gd name="connsiteX12" fmla="*/ 0 w 4282900"/>
                <a:gd name="connsiteY12" fmla="*/ 3042471 h 5795027"/>
                <a:gd name="connsiteX13" fmla="*/ 0 w 4282900"/>
                <a:gd name="connsiteY13" fmla="*/ 2752557 h 5795027"/>
                <a:gd name="connsiteX14" fmla="*/ 0 w 4282900"/>
                <a:gd name="connsiteY14" fmla="*/ 2231503 h 5795027"/>
                <a:gd name="connsiteX15" fmla="*/ 0 w 4282900"/>
                <a:gd name="connsiteY15" fmla="*/ 2048959 h 5795027"/>
                <a:gd name="connsiteX16" fmla="*/ 559354 w 4282900"/>
                <a:gd name="connsiteY16" fmla="*/ 855573 h 5795027"/>
                <a:gd name="connsiteX17" fmla="*/ 1950071 w 4282900"/>
                <a:gd name="connsiteY17" fmla="*/ 164715 h 5795027"/>
                <a:gd name="connsiteX18" fmla="*/ 2144960 w 4282900"/>
                <a:gd name="connsiteY18" fmla="*/ 0 h 5795027"/>
                <a:gd name="connsiteX19" fmla="*/ 2332832 w 4282900"/>
                <a:gd name="connsiteY19" fmla="*/ 164715 h 5795027"/>
                <a:gd name="connsiteX20" fmla="*/ 2976290 w 4282900"/>
                <a:gd name="connsiteY20" fmla="*/ 524033 h 5795027"/>
                <a:gd name="connsiteX0" fmla="*/ 4282900 w 4282900"/>
                <a:gd name="connsiteY0" fmla="*/ 2752557 h 5795027"/>
                <a:gd name="connsiteX1" fmla="*/ 4282900 w 4282900"/>
                <a:gd name="connsiteY1" fmla="*/ 3042471 h 5795027"/>
                <a:gd name="connsiteX2" fmla="*/ 4282900 w 4282900"/>
                <a:gd name="connsiteY2" fmla="*/ 3441681 h 5795027"/>
                <a:gd name="connsiteX3" fmla="*/ 4282900 w 4282900"/>
                <a:gd name="connsiteY3" fmla="*/ 3746068 h 5795027"/>
                <a:gd name="connsiteX4" fmla="*/ 3723546 w 4282900"/>
                <a:gd name="connsiteY4" fmla="*/ 4939455 h 5795027"/>
                <a:gd name="connsiteX5" fmla="*/ 2332829 w 4282900"/>
                <a:gd name="connsiteY5" fmla="*/ 5630311 h 5795027"/>
                <a:gd name="connsiteX6" fmla="*/ 2137940 w 4282900"/>
                <a:gd name="connsiteY6" fmla="*/ 5795027 h 5795027"/>
                <a:gd name="connsiteX7" fmla="*/ 1950069 w 4282900"/>
                <a:gd name="connsiteY7" fmla="*/ 5630311 h 5795027"/>
                <a:gd name="connsiteX8" fmla="*/ 559353 w 4282900"/>
                <a:gd name="connsiteY8" fmla="*/ 4939455 h 5795027"/>
                <a:gd name="connsiteX9" fmla="*/ 0 w 4282900"/>
                <a:gd name="connsiteY9" fmla="*/ 3746068 h 5795027"/>
                <a:gd name="connsiteX10" fmla="*/ 0 w 4282900"/>
                <a:gd name="connsiteY10" fmla="*/ 3441681 h 5795027"/>
                <a:gd name="connsiteX11" fmla="*/ 0 w 4282900"/>
                <a:gd name="connsiteY11" fmla="*/ 3042471 h 5795027"/>
                <a:gd name="connsiteX12" fmla="*/ 0 w 4282900"/>
                <a:gd name="connsiteY12" fmla="*/ 2752557 h 5795027"/>
                <a:gd name="connsiteX13" fmla="*/ 0 w 4282900"/>
                <a:gd name="connsiteY13" fmla="*/ 2231503 h 5795027"/>
                <a:gd name="connsiteX14" fmla="*/ 0 w 4282900"/>
                <a:gd name="connsiteY14" fmla="*/ 2048959 h 5795027"/>
                <a:gd name="connsiteX15" fmla="*/ 559354 w 4282900"/>
                <a:gd name="connsiteY15" fmla="*/ 855573 h 5795027"/>
                <a:gd name="connsiteX16" fmla="*/ 1950071 w 4282900"/>
                <a:gd name="connsiteY16" fmla="*/ 164715 h 5795027"/>
                <a:gd name="connsiteX17" fmla="*/ 2144960 w 4282900"/>
                <a:gd name="connsiteY17" fmla="*/ 0 h 5795027"/>
                <a:gd name="connsiteX18" fmla="*/ 2332832 w 4282900"/>
                <a:gd name="connsiteY18" fmla="*/ 164715 h 5795027"/>
                <a:gd name="connsiteX19" fmla="*/ 2976290 w 4282900"/>
                <a:gd name="connsiteY19" fmla="*/ 524033 h 5795027"/>
                <a:gd name="connsiteX0" fmla="*/ 4282900 w 4282900"/>
                <a:gd name="connsiteY0" fmla="*/ 3042471 h 5795027"/>
                <a:gd name="connsiteX1" fmla="*/ 4282900 w 4282900"/>
                <a:gd name="connsiteY1" fmla="*/ 3441681 h 5795027"/>
                <a:gd name="connsiteX2" fmla="*/ 4282900 w 4282900"/>
                <a:gd name="connsiteY2" fmla="*/ 3746068 h 5795027"/>
                <a:gd name="connsiteX3" fmla="*/ 3723546 w 4282900"/>
                <a:gd name="connsiteY3" fmla="*/ 4939455 h 5795027"/>
                <a:gd name="connsiteX4" fmla="*/ 2332829 w 4282900"/>
                <a:gd name="connsiteY4" fmla="*/ 5630311 h 5795027"/>
                <a:gd name="connsiteX5" fmla="*/ 2137940 w 4282900"/>
                <a:gd name="connsiteY5" fmla="*/ 5795027 h 5795027"/>
                <a:gd name="connsiteX6" fmla="*/ 1950069 w 4282900"/>
                <a:gd name="connsiteY6" fmla="*/ 5630311 h 5795027"/>
                <a:gd name="connsiteX7" fmla="*/ 559353 w 4282900"/>
                <a:gd name="connsiteY7" fmla="*/ 4939455 h 5795027"/>
                <a:gd name="connsiteX8" fmla="*/ 0 w 4282900"/>
                <a:gd name="connsiteY8" fmla="*/ 3746068 h 5795027"/>
                <a:gd name="connsiteX9" fmla="*/ 0 w 4282900"/>
                <a:gd name="connsiteY9" fmla="*/ 3441681 h 5795027"/>
                <a:gd name="connsiteX10" fmla="*/ 0 w 4282900"/>
                <a:gd name="connsiteY10" fmla="*/ 3042471 h 5795027"/>
                <a:gd name="connsiteX11" fmla="*/ 0 w 4282900"/>
                <a:gd name="connsiteY11" fmla="*/ 2752557 h 5795027"/>
                <a:gd name="connsiteX12" fmla="*/ 0 w 4282900"/>
                <a:gd name="connsiteY12" fmla="*/ 2231503 h 5795027"/>
                <a:gd name="connsiteX13" fmla="*/ 0 w 4282900"/>
                <a:gd name="connsiteY13" fmla="*/ 2048959 h 5795027"/>
                <a:gd name="connsiteX14" fmla="*/ 559354 w 4282900"/>
                <a:gd name="connsiteY14" fmla="*/ 855573 h 5795027"/>
                <a:gd name="connsiteX15" fmla="*/ 1950071 w 4282900"/>
                <a:gd name="connsiteY15" fmla="*/ 164715 h 5795027"/>
                <a:gd name="connsiteX16" fmla="*/ 2144960 w 4282900"/>
                <a:gd name="connsiteY16" fmla="*/ 0 h 5795027"/>
                <a:gd name="connsiteX17" fmla="*/ 2332832 w 4282900"/>
                <a:gd name="connsiteY17" fmla="*/ 164715 h 5795027"/>
                <a:gd name="connsiteX18" fmla="*/ 2976290 w 4282900"/>
                <a:gd name="connsiteY18" fmla="*/ 524033 h 5795027"/>
                <a:gd name="connsiteX0" fmla="*/ 4282900 w 4282900"/>
                <a:gd name="connsiteY0" fmla="*/ 3441681 h 5795027"/>
                <a:gd name="connsiteX1" fmla="*/ 4282900 w 4282900"/>
                <a:gd name="connsiteY1" fmla="*/ 3746068 h 5795027"/>
                <a:gd name="connsiteX2" fmla="*/ 3723546 w 4282900"/>
                <a:gd name="connsiteY2" fmla="*/ 4939455 h 5795027"/>
                <a:gd name="connsiteX3" fmla="*/ 2332829 w 4282900"/>
                <a:gd name="connsiteY3" fmla="*/ 5630311 h 5795027"/>
                <a:gd name="connsiteX4" fmla="*/ 2137940 w 4282900"/>
                <a:gd name="connsiteY4" fmla="*/ 5795027 h 5795027"/>
                <a:gd name="connsiteX5" fmla="*/ 1950069 w 4282900"/>
                <a:gd name="connsiteY5" fmla="*/ 5630311 h 5795027"/>
                <a:gd name="connsiteX6" fmla="*/ 559353 w 4282900"/>
                <a:gd name="connsiteY6" fmla="*/ 4939455 h 5795027"/>
                <a:gd name="connsiteX7" fmla="*/ 0 w 4282900"/>
                <a:gd name="connsiteY7" fmla="*/ 3746068 h 5795027"/>
                <a:gd name="connsiteX8" fmla="*/ 0 w 4282900"/>
                <a:gd name="connsiteY8" fmla="*/ 3441681 h 5795027"/>
                <a:gd name="connsiteX9" fmla="*/ 0 w 4282900"/>
                <a:gd name="connsiteY9" fmla="*/ 3042471 h 5795027"/>
                <a:gd name="connsiteX10" fmla="*/ 0 w 4282900"/>
                <a:gd name="connsiteY10" fmla="*/ 2752557 h 5795027"/>
                <a:gd name="connsiteX11" fmla="*/ 0 w 4282900"/>
                <a:gd name="connsiteY11" fmla="*/ 2231503 h 5795027"/>
                <a:gd name="connsiteX12" fmla="*/ 0 w 4282900"/>
                <a:gd name="connsiteY12" fmla="*/ 2048959 h 5795027"/>
                <a:gd name="connsiteX13" fmla="*/ 559354 w 4282900"/>
                <a:gd name="connsiteY13" fmla="*/ 855573 h 5795027"/>
                <a:gd name="connsiteX14" fmla="*/ 1950071 w 4282900"/>
                <a:gd name="connsiteY14" fmla="*/ 164715 h 5795027"/>
                <a:gd name="connsiteX15" fmla="*/ 2144960 w 4282900"/>
                <a:gd name="connsiteY15" fmla="*/ 0 h 5795027"/>
                <a:gd name="connsiteX16" fmla="*/ 2332832 w 4282900"/>
                <a:gd name="connsiteY16" fmla="*/ 164715 h 5795027"/>
                <a:gd name="connsiteX17" fmla="*/ 2976290 w 4282900"/>
                <a:gd name="connsiteY17" fmla="*/ 524033 h 5795027"/>
                <a:gd name="connsiteX0" fmla="*/ 4282900 w 4282900"/>
                <a:gd name="connsiteY0" fmla="*/ 3441681 h 5795027"/>
                <a:gd name="connsiteX1" fmla="*/ 3723546 w 4282900"/>
                <a:gd name="connsiteY1" fmla="*/ 4939455 h 5795027"/>
                <a:gd name="connsiteX2" fmla="*/ 2332829 w 4282900"/>
                <a:gd name="connsiteY2" fmla="*/ 5630311 h 5795027"/>
                <a:gd name="connsiteX3" fmla="*/ 2137940 w 4282900"/>
                <a:gd name="connsiteY3" fmla="*/ 5795027 h 5795027"/>
                <a:gd name="connsiteX4" fmla="*/ 1950069 w 4282900"/>
                <a:gd name="connsiteY4" fmla="*/ 5630311 h 5795027"/>
                <a:gd name="connsiteX5" fmla="*/ 559353 w 4282900"/>
                <a:gd name="connsiteY5" fmla="*/ 4939455 h 5795027"/>
                <a:gd name="connsiteX6" fmla="*/ 0 w 4282900"/>
                <a:gd name="connsiteY6" fmla="*/ 3746068 h 5795027"/>
                <a:gd name="connsiteX7" fmla="*/ 0 w 4282900"/>
                <a:gd name="connsiteY7" fmla="*/ 3441681 h 5795027"/>
                <a:gd name="connsiteX8" fmla="*/ 0 w 4282900"/>
                <a:gd name="connsiteY8" fmla="*/ 3042471 h 5795027"/>
                <a:gd name="connsiteX9" fmla="*/ 0 w 4282900"/>
                <a:gd name="connsiteY9" fmla="*/ 2752557 h 5795027"/>
                <a:gd name="connsiteX10" fmla="*/ 0 w 4282900"/>
                <a:gd name="connsiteY10" fmla="*/ 2231503 h 5795027"/>
                <a:gd name="connsiteX11" fmla="*/ 0 w 4282900"/>
                <a:gd name="connsiteY11" fmla="*/ 2048959 h 5795027"/>
                <a:gd name="connsiteX12" fmla="*/ 559354 w 4282900"/>
                <a:gd name="connsiteY12" fmla="*/ 855573 h 5795027"/>
                <a:gd name="connsiteX13" fmla="*/ 1950071 w 4282900"/>
                <a:gd name="connsiteY13" fmla="*/ 164715 h 5795027"/>
                <a:gd name="connsiteX14" fmla="*/ 2144960 w 4282900"/>
                <a:gd name="connsiteY14" fmla="*/ 0 h 5795027"/>
                <a:gd name="connsiteX15" fmla="*/ 2332832 w 4282900"/>
                <a:gd name="connsiteY15" fmla="*/ 164715 h 5795027"/>
                <a:gd name="connsiteX16" fmla="*/ 2976290 w 4282900"/>
                <a:gd name="connsiteY16" fmla="*/ 524033 h 5795027"/>
                <a:gd name="connsiteX0" fmla="*/ 3723546 w 3723546"/>
                <a:gd name="connsiteY0" fmla="*/ 4939455 h 5795027"/>
                <a:gd name="connsiteX1" fmla="*/ 2332829 w 3723546"/>
                <a:gd name="connsiteY1" fmla="*/ 5630311 h 5795027"/>
                <a:gd name="connsiteX2" fmla="*/ 2137940 w 3723546"/>
                <a:gd name="connsiteY2" fmla="*/ 5795027 h 5795027"/>
                <a:gd name="connsiteX3" fmla="*/ 1950069 w 3723546"/>
                <a:gd name="connsiteY3" fmla="*/ 5630311 h 5795027"/>
                <a:gd name="connsiteX4" fmla="*/ 559353 w 3723546"/>
                <a:gd name="connsiteY4" fmla="*/ 4939455 h 5795027"/>
                <a:gd name="connsiteX5" fmla="*/ 0 w 3723546"/>
                <a:gd name="connsiteY5" fmla="*/ 3746068 h 5795027"/>
                <a:gd name="connsiteX6" fmla="*/ 0 w 3723546"/>
                <a:gd name="connsiteY6" fmla="*/ 3441681 h 5795027"/>
                <a:gd name="connsiteX7" fmla="*/ 0 w 3723546"/>
                <a:gd name="connsiteY7" fmla="*/ 3042471 h 5795027"/>
                <a:gd name="connsiteX8" fmla="*/ 0 w 3723546"/>
                <a:gd name="connsiteY8" fmla="*/ 2752557 h 5795027"/>
                <a:gd name="connsiteX9" fmla="*/ 0 w 3723546"/>
                <a:gd name="connsiteY9" fmla="*/ 2231503 h 5795027"/>
                <a:gd name="connsiteX10" fmla="*/ 0 w 3723546"/>
                <a:gd name="connsiteY10" fmla="*/ 2048959 h 5795027"/>
                <a:gd name="connsiteX11" fmla="*/ 559354 w 3723546"/>
                <a:gd name="connsiteY11" fmla="*/ 855573 h 5795027"/>
                <a:gd name="connsiteX12" fmla="*/ 1950071 w 3723546"/>
                <a:gd name="connsiteY12" fmla="*/ 164715 h 5795027"/>
                <a:gd name="connsiteX13" fmla="*/ 2144960 w 3723546"/>
                <a:gd name="connsiteY13" fmla="*/ 0 h 5795027"/>
                <a:gd name="connsiteX14" fmla="*/ 2332832 w 3723546"/>
                <a:gd name="connsiteY14" fmla="*/ 164715 h 5795027"/>
                <a:gd name="connsiteX15" fmla="*/ 2976290 w 3723546"/>
                <a:gd name="connsiteY15" fmla="*/ 524033 h 5795027"/>
                <a:gd name="connsiteX0" fmla="*/ 3723546 w 3723546"/>
                <a:gd name="connsiteY0" fmla="*/ 4939455 h 5795027"/>
                <a:gd name="connsiteX1" fmla="*/ 2989878 w 3723546"/>
                <a:gd name="connsiteY1" fmla="*/ 5266109 h 5795027"/>
                <a:gd name="connsiteX2" fmla="*/ 2332829 w 3723546"/>
                <a:gd name="connsiteY2" fmla="*/ 5630311 h 5795027"/>
                <a:gd name="connsiteX3" fmla="*/ 2137940 w 3723546"/>
                <a:gd name="connsiteY3" fmla="*/ 5795027 h 5795027"/>
                <a:gd name="connsiteX4" fmla="*/ 1950069 w 3723546"/>
                <a:gd name="connsiteY4" fmla="*/ 5630311 h 5795027"/>
                <a:gd name="connsiteX5" fmla="*/ 559353 w 3723546"/>
                <a:gd name="connsiteY5" fmla="*/ 4939455 h 5795027"/>
                <a:gd name="connsiteX6" fmla="*/ 0 w 3723546"/>
                <a:gd name="connsiteY6" fmla="*/ 3746068 h 5795027"/>
                <a:gd name="connsiteX7" fmla="*/ 0 w 3723546"/>
                <a:gd name="connsiteY7" fmla="*/ 3441681 h 5795027"/>
                <a:gd name="connsiteX8" fmla="*/ 0 w 3723546"/>
                <a:gd name="connsiteY8" fmla="*/ 3042471 h 5795027"/>
                <a:gd name="connsiteX9" fmla="*/ 0 w 3723546"/>
                <a:gd name="connsiteY9" fmla="*/ 2752557 h 5795027"/>
                <a:gd name="connsiteX10" fmla="*/ 0 w 3723546"/>
                <a:gd name="connsiteY10" fmla="*/ 2231503 h 5795027"/>
                <a:gd name="connsiteX11" fmla="*/ 0 w 3723546"/>
                <a:gd name="connsiteY11" fmla="*/ 2048959 h 5795027"/>
                <a:gd name="connsiteX12" fmla="*/ 559354 w 3723546"/>
                <a:gd name="connsiteY12" fmla="*/ 855573 h 5795027"/>
                <a:gd name="connsiteX13" fmla="*/ 1950071 w 3723546"/>
                <a:gd name="connsiteY13" fmla="*/ 164715 h 5795027"/>
                <a:gd name="connsiteX14" fmla="*/ 2144960 w 3723546"/>
                <a:gd name="connsiteY14" fmla="*/ 0 h 5795027"/>
                <a:gd name="connsiteX15" fmla="*/ 2332832 w 3723546"/>
                <a:gd name="connsiteY15" fmla="*/ 164715 h 5795027"/>
                <a:gd name="connsiteX16" fmla="*/ 2976290 w 3723546"/>
                <a:gd name="connsiteY16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87296"/>
                <a:gd name="connsiteY0" fmla="*/ 5266109 h 5795027"/>
                <a:gd name="connsiteX1" fmla="*/ 2332829 w 2987296"/>
                <a:gd name="connsiteY1" fmla="*/ 5630311 h 5795027"/>
                <a:gd name="connsiteX2" fmla="*/ 2137940 w 2987296"/>
                <a:gd name="connsiteY2" fmla="*/ 5795027 h 5795027"/>
                <a:gd name="connsiteX3" fmla="*/ 1950069 w 2987296"/>
                <a:gd name="connsiteY3" fmla="*/ 5630311 h 5795027"/>
                <a:gd name="connsiteX4" fmla="*/ 559353 w 2987296"/>
                <a:gd name="connsiteY4" fmla="*/ 4939455 h 5795027"/>
                <a:gd name="connsiteX5" fmla="*/ 0 w 2987296"/>
                <a:gd name="connsiteY5" fmla="*/ 3746068 h 5795027"/>
                <a:gd name="connsiteX6" fmla="*/ 0 w 2987296"/>
                <a:gd name="connsiteY6" fmla="*/ 3441681 h 5795027"/>
                <a:gd name="connsiteX7" fmla="*/ 0 w 2987296"/>
                <a:gd name="connsiteY7" fmla="*/ 3042471 h 5795027"/>
                <a:gd name="connsiteX8" fmla="*/ 0 w 2987296"/>
                <a:gd name="connsiteY8" fmla="*/ 2752557 h 5795027"/>
                <a:gd name="connsiteX9" fmla="*/ 0 w 2987296"/>
                <a:gd name="connsiteY9" fmla="*/ 2231503 h 5795027"/>
                <a:gd name="connsiteX10" fmla="*/ 0 w 2987296"/>
                <a:gd name="connsiteY10" fmla="*/ 2048959 h 5795027"/>
                <a:gd name="connsiteX11" fmla="*/ 559354 w 2987296"/>
                <a:gd name="connsiteY11" fmla="*/ 855573 h 5795027"/>
                <a:gd name="connsiteX12" fmla="*/ 1950071 w 2987296"/>
                <a:gd name="connsiteY12" fmla="*/ 164715 h 5795027"/>
                <a:gd name="connsiteX13" fmla="*/ 2144960 w 2987296"/>
                <a:gd name="connsiteY13" fmla="*/ 0 h 5795027"/>
                <a:gd name="connsiteX14" fmla="*/ 2332832 w 2987296"/>
                <a:gd name="connsiteY14" fmla="*/ 164715 h 5795027"/>
                <a:gd name="connsiteX15" fmla="*/ 2987296 w 2987296"/>
                <a:gd name="connsiteY15" fmla="*/ 557051 h 57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87296" h="5795027">
                  <a:moveTo>
                    <a:pt x="2955049" y="5266109"/>
                  </a:moveTo>
                  <a:cubicBezTo>
                    <a:pt x="2737194" y="5332489"/>
                    <a:pt x="2474819" y="554215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lnTo>
                    <a:pt x="2144960" y="0"/>
                  </a:lnTo>
                  <a:lnTo>
                    <a:pt x="2332832" y="164715"/>
                  </a:lnTo>
                  <a:cubicBezTo>
                    <a:pt x="2471387" y="252054"/>
                    <a:pt x="2755510" y="441908"/>
                    <a:pt x="2987296" y="557051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2856439-F4E3-D54F-9416-42ABDCE1D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person&#10;&#10;Description automatically generated">
            <a:extLst>
              <a:ext uri="{FF2B5EF4-FFF2-40B4-BE49-F238E27FC236}">
                <a16:creationId xmlns:a16="http://schemas.microsoft.com/office/drawing/2014/main" id="{13415522-0042-48B8-AC6A-5360D104A8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364144C-8BB1-450F-812B-D7D09A795C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53485"/>
            <a:ext cx="12192000" cy="4604516"/>
          </a:xfrm>
          <a:prstGeom prst="rect">
            <a:avLst/>
          </a:prstGeom>
          <a:gradFill>
            <a:gsLst>
              <a:gs pos="7000">
                <a:srgbClr val="000000">
                  <a:alpha val="0"/>
                </a:srgbClr>
              </a:gs>
              <a:gs pos="56000">
                <a:srgbClr val="000000">
                  <a:alpha val="56000"/>
                </a:srgbClr>
              </a:gs>
              <a:gs pos="100000">
                <a:srgbClr val="000000">
                  <a:alpha val="63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C41372-EF9C-474A-BA5B-0E329E974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3484" y="3747447"/>
            <a:ext cx="7983941" cy="25710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3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Talk!</a:t>
            </a:r>
          </a:p>
        </p:txBody>
      </p:sp>
    </p:spTree>
    <p:extLst>
      <p:ext uri="{BB962C8B-B14F-4D97-AF65-F5344CB8AC3E}">
        <p14:creationId xmlns:p14="http://schemas.microsoft.com/office/powerpoint/2010/main" val="4165565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10C1D-9528-4460-9228-BBC7BF311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757" y="281161"/>
            <a:ext cx="9076329" cy="1064277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rest of the story…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3684902-BDE1-4072-9BFF-43AB720B385A}"/>
              </a:ext>
            </a:extLst>
          </p:cNvPr>
          <p:cNvGrpSpPr/>
          <p:nvPr/>
        </p:nvGrpSpPr>
        <p:grpSpPr>
          <a:xfrm rot="21282595">
            <a:off x="877660" y="1399095"/>
            <a:ext cx="2532943" cy="1616496"/>
            <a:chOff x="2954805" y="3219980"/>
            <a:chExt cx="5600636" cy="3638020"/>
          </a:xfrm>
        </p:grpSpPr>
        <p:pic>
          <p:nvPicPr>
            <p:cNvPr id="5" name="Picture 4" descr="A picture containing person, clothing, posing&#10;&#10;Description automatically generated">
              <a:extLst>
                <a:ext uri="{FF2B5EF4-FFF2-40B4-BE49-F238E27FC236}">
                  <a16:creationId xmlns:a16="http://schemas.microsoft.com/office/drawing/2014/main" id="{93F0988B-B37F-434B-968F-9394FB176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4805" y="3219980"/>
              <a:ext cx="5291666" cy="3638020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B91D322-A1AA-4A57-B727-9F3DB32DDFB7}"/>
                </a:ext>
              </a:extLst>
            </p:cNvPr>
            <p:cNvSpPr/>
            <p:nvPr/>
          </p:nvSpPr>
          <p:spPr>
            <a:xfrm>
              <a:off x="3263774" y="3326660"/>
              <a:ext cx="5291667" cy="3531340"/>
            </a:xfrm>
            <a:prstGeom prst="ellipse">
              <a:avLst/>
            </a:prstGeom>
            <a:noFill/>
            <a:ln w="1143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B812F97-1113-4506-8885-A3C735543D13}"/>
              </a:ext>
            </a:extLst>
          </p:cNvPr>
          <p:cNvGrpSpPr/>
          <p:nvPr/>
        </p:nvGrpSpPr>
        <p:grpSpPr>
          <a:xfrm>
            <a:off x="8991924" y="1393972"/>
            <a:ext cx="2391541" cy="1639626"/>
            <a:chOff x="6900332" y="0"/>
            <a:chExt cx="5291668" cy="3638019"/>
          </a:xfrm>
        </p:grpSpPr>
        <p:pic>
          <p:nvPicPr>
            <p:cNvPr id="8" name="Picture 7" descr="A picture containing person&#10;&#10;Description automatically generated">
              <a:extLst>
                <a:ext uri="{FF2B5EF4-FFF2-40B4-BE49-F238E27FC236}">
                  <a16:creationId xmlns:a16="http://schemas.microsoft.com/office/drawing/2014/main" id="{386C5B46-B341-4574-A0C3-95CD47B78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0333" y="0"/>
              <a:ext cx="5291667" cy="3638019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8F4A855-F636-4FF0-8D56-442031A7A04D}"/>
                </a:ext>
              </a:extLst>
            </p:cNvPr>
            <p:cNvSpPr/>
            <p:nvPr/>
          </p:nvSpPr>
          <p:spPr>
            <a:xfrm rot="719075">
              <a:off x="6900332" y="106679"/>
              <a:ext cx="5291667" cy="3531340"/>
            </a:xfrm>
            <a:prstGeom prst="ellipse">
              <a:avLst/>
            </a:prstGeom>
            <a:noFill/>
            <a:ln w="1143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41C94E7-6CC1-408E-A2DD-4DE9B9EB0298}"/>
              </a:ext>
            </a:extLst>
          </p:cNvPr>
          <p:cNvGrpSpPr/>
          <p:nvPr/>
        </p:nvGrpSpPr>
        <p:grpSpPr>
          <a:xfrm>
            <a:off x="5368413" y="1518207"/>
            <a:ext cx="2184174" cy="1597825"/>
            <a:chOff x="5668332" y="3687097"/>
            <a:chExt cx="4301581" cy="3028419"/>
          </a:xfrm>
        </p:grpSpPr>
        <p:pic>
          <p:nvPicPr>
            <p:cNvPr id="11" name="Picture 10" descr="A person smiling for the camera&#10;&#10;Description automatically generated with medium confidence">
              <a:extLst>
                <a:ext uri="{FF2B5EF4-FFF2-40B4-BE49-F238E27FC236}">
                  <a16:creationId xmlns:a16="http://schemas.microsoft.com/office/drawing/2014/main" id="{E5CB0705-519C-4792-AF9F-FB2E45CC03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4953" y="3891814"/>
              <a:ext cx="3864077" cy="2656408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D60B353-E874-40AE-B2EC-2EE176CF0B92}"/>
                </a:ext>
              </a:extLst>
            </p:cNvPr>
            <p:cNvSpPr/>
            <p:nvPr/>
          </p:nvSpPr>
          <p:spPr>
            <a:xfrm>
              <a:off x="5668332" y="3687097"/>
              <a:ext cx="4301581" cy="3028419"/>
            </a:xfrm>
            <a:prstGeom prst="rect">
              <a:avLst/>
            </a:prstGeom>
            <a:noFill/>
            <a:ln w="1143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67A6539-3382-4BF5-AF7F-D94F9D04D75C}"/>
              </a:ext>
            </a:extLst>
          </p:cNvPr>
          <p:cNvCxnSpPr/>
          <p:nvPr/>
        </p:nvCxnSpPr>
        <p:spPr>
          <a:xfrm>
            <a:off x="4321276" y="2256503"/>
            <a:ext cx="0" cy="4601497"/>
          </a:xfrm>
          <a:prstGeom prst="line">
            <a:avLst/>
          </a:prstGeom>
          <a:ln w="38100"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D58AF5C-9084-45B5-B783-77304FE955B2}"/>
              </a:ext>
            </a:extLst>
          </p:cNvPr>
          <p:cNvCxnSpPr/>
          <p:nvPr/>
        </p:nvCxnSpPr>
        <p:spPr>
          <a:xfrm>
            <a:off x="8396750" y="2236040"/>
            <a:ext cx="0" cy="4601497"/>
          </a:xfrm>
          <a:prstGeom prst="line">
            <a:avLst/>
          </a:prstGeom>
          <a:ln w="38100"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C56C8E4-5C77-4A57-A1F9-3C9158587216}"/>
              </a:ext>
            </a:extLst>
          </p:cNvPr>
          <p:cNvSpPr txBox="1"/>
          <p:nvPr/>
        </p:nvSpPr>
        <p:spPr>
          <a:xfrm>
            <a:off x="353961" y="3353041"/>
            <a:ext cx="365879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Boss was indeed being hard on her because he saw potential in Janine and was pushing her out of her comfort zone to help her develop.</a:t>
            </a: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Nail-biting disappeared at work. 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868FC0-6EBD-44BD-A5DF-CDF7A940D620}"/>
              </a:ext>
            </a:extLst>
          </p:cNvPr>
          <p:cNvSpPr txBox="1"/>
          <p:nvPr/>
        </p:nvSpPr>
        <p:spPr>
          <a:xfrm>
            <a:off x="4710859" y="3650220"/>
            <a:ext cx="337737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Maria and husband worked out a plan for moving to a less risky position. </a:t>
            </a: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One year later, Maria had lost 30 lbs.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1127A59-F0F5-4AE9-9752-F50B86C00FDA}"/>
              </a:ext>
            </a:extLst>
          </p:cNvPr>
          <p:cNvSpPr txBox="1"/>
          <p:nvPr/>
        </p:nvSpPr>
        <p:spPr>
          <a:xfrm>
            <a:off x="8477818" y="3391720"/>
            <a:ext cx="371418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Eli’s teammate didn’t realize the impact he was having on Eli. He apologized and toned down his behavior during meetings.</a:t>
            </a: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Eli’s supervisor noticed his increased participation in meetings.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243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D206359A-F1E3-49EE-BBC2-40888C4A3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65700" y="2026"/>
            <a:ext cx="2926300" cy="5030922"/>
            <a:chOff x="9265700" y="2026"/>
            <a:chExt cx="2926300" cy="5030922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ED90C42-6A0F-48E8-BF96-7D3E2A395E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26904" y="2026"/>
              <a:ext cx="2249810" cy="2294745"/>
            </a:xfrm>
            <a:custGeom>
              <a:avLst/>
              <a:gdLst>
                <a:gd name="connsiteX0" fmla="*/ 49162 w 2249810"/>
                <a:gd name="connsiteY0" fmla="*/ 0 h 2294745"/>
                <a:gd name="connsiteX1" fmla="*/ 2200648 w 2249810"/>
                <a:gd name="connsiteY1" fmla="*/ 0 h 2294745"/>
                <a:gd name="connsiteX2" fmla="*/ 2210105 w 2249810"/>
                <a:gd name="connsiteY2" fmla="*/ 23601 h 2294745"/>
                <a:gd name="connsiteX3" fmla="*/ 2249810 w 2249810"/>
                <a:gd name="connsiteY3" fmla="*/ 326934 h 2294745"/>
                <a:gd name="connsiteX4" fmla="*/ 2249810 w 2249810"/>
                <a:gd name="connsiteY4" fmla="*/ 422824 h 2294745"/>
                <a:gd name="connsiteX5" fmla="*/ 2249810 w 2249810"/>
                <a:gd name="connsiteY5" fmla="*/ 696534 h 2294745"/>
                <a:gd name="connsiteX6" fmla="*/ 2249810 w 2249810"/>
                <a:gd name="connsiteY6" fmla="*/ 848826 h 2294745"/>
                <a:gd name="connsiteX7" fmla="*/ 2249810 w 2249810"/>
                <a:gd name="connsiteY7" fmla="*/ 1058531 h 2294745"/>
                <a:gd name="connsiteX8" fmla="*/ 2249810 w 2249810"/>
                <a:gd name="connsiteY8" fmla="*/ 1218426 h 2294745"/>
                <a:gd name="connsiteX9" fmla="*/ 1955981 w 2249810"/>
                <a:gd name="connsiteY9" fmla="*/ 1845313 h 2294745"/>
                <a:gd name="connsiteX10" fmla="*/ 1225437 w 2249810"/>
                <a:gd name="connsiteY10" fmla="*/ 2208220 h 2294745"/>
                <a:gd name="connsiteX11" fmla="*/ 1123061 w 2249810"/>
                <a:gd name="connsiteY11" fmla="*/ 2294745 h 2294745"/>
                <a:gd name="connsiteX12" fmla="*/ 1024372 w 2249810"/>
                <a:gd name="connsiteY12" fmla="*/ 2208220 h 2294745"/>
                <a:gd name="connsiteX13" fmla="*/ 293828 w 2249810"/>
                <a:gd name="connsiteY13" fmla="*/ 1845313 h 2294745"/>
                <a:gd name="connsiteX14" fmla="*/ 0 w 2249810"/>
                <a:gd name="connsiteY14" fmla="*/ 1218426 h 2294745"/>
                <a:gd name="connsiteX15" fmla="*/ 0 w 2249810"/>
                <a:gd name="connsiteY15" fmla="*/ 1058531 h 2294745"/>
                <a:gd name="connsiteX16" fmla="*/ 0 w 2249810"/>
                <a:gd name="connsiteY16" fmla="*/ 848826 h 2294745"/>
                <a:gd name="connsiteX17" fmla="*/ 0 w 2249810"/>
                <a:gd name="connsiteY17" fmla="*/ 696534 h 2294745"/>
                <a:gd name="connsiteX18" fmla="*/ 0 w 2249810"/>
                <a:gd name="connsiteY18" fmla="*/ 422824 h 2294745"/>
                <a:gd name="connsiteX19" fmla="*/ 0 w 2249810"/>
                <a:gd name="connsiteY19" fmla="*/ 326934 h 2294745"/>
                <a:gd name="connsiteX20" fmla="*/ 39705 w 2249810"/>
                <a:gd name="connsiteY20" fmla="*/ 23601 h 229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49810" h="2294745">
                  <a:moveTo>
                    <a:pt x="49162" y="0"/>
                  </a:moveTo>
                  <a:lnTo>
                    <a:pt x="2200648" y="0"/>
                  </a:lnTo>
                  <a:lnTo>
                    <a:pt x="2210105" y="23601"/>
                  </a:lnTo>
                  <a:cubicBezTo>
                    <a:pt x="2236898" y="106934"/>
                    <a:pt x="2249810" y="205568"/>
                    <a:pt x="2249810" y="326934"/>
                  </a:cubicBezTo>
                  <a:lnTo>
                    <a:pt x="2249810" y="422824"/>
                  </a:lnTo>
                  <a:lnTo>
                    <a:pt x="2249810" y="696534"/>
                  </a:lnTo>
                  <a:lnTo>
                    <a:pt x="2249810" y="848826"/>
                  </a:lnTo>
                  <a:lnTo>
                    <a:pt x="2249810" y="1058531"/>
                  </a:lnTo>
                  <a:lnTo>
                    <a:pt x="2249810" y="1218426"/>
                  </a:lnTo>
                  <a:cubicBezTo>
                    <a:pt x="2249810" y="1542068"/>
                    <a:pt x="2157989" y="1704061"/>
                    <a:pt x="1955981" y="1845313"/>
                  </a:cubicBezTo>
                  <a:cubicBezTo>
                    <a:pt x="1745898" y="1967026"/>
                    <a:pt x="1470144" y="2019115"/>
                    <a:pt x="1225437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8" y="1845313"/>
                  </a:cubicBezTo>
                  <a:cubicBezTo>
                    <a:pt x="91820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4"/>
                  </a:lnTo>
                  <a:cubicBezTo>
                    <a:pt x="0" y="205568"/>
                    <a:pt x="12912" y="106934"/>
                    <a:pt x="39705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DA0863A-55F7-4EB0-9451-F3EE4D65DB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97154" y="1907348"/>
              <a:ext cx="1594846" cy="3044131"/>
            </a:xfrm>
            <a:custGeom>
              <a:avLst/>
              <a:gdLst>
                <a:gd name="connsiteX0" fmla="*/ 1126749 w 1594846"/>
                <a:gd name="connsiteY0" fmla="*/ 0 h 3044131"/>
                <a:gd name="connsiteX1" fmla="*/ 1225438 w 1594846"/>
                <a:gd name="connsiteY1" fmla="*/ 86525 h 3044131"/>
                <a:gd name="connsiteX2" fmla="*/ 1413279 w 1594846"/>
                <a:gd name="connsiteY2" fmla="*/ 205892 h 3044131"/>
                <a:gd name="connsiteX3" fmla="*/ 1594846 w 1594846"/>
                <a:gd name="connsiteY3" fmla="*/ 289191 h 3044131"/>
                <a:gd name="connsiteX4" fmla="*/ 1594846 w 1594846"/>
                <a:gd name="connsiteY4" fmla="*/ 2754939 h 3044131"/>
                <a:gd name="connsiteX5" fmla="*/ 1413277 w 1594846"/>
                <a:gd name="connsiteY5" fmla="*/ 2838239 h 3044131"/>
                <a:gd name="connsiteX6" fmla="*/ 1225436 w 1594846"/>
                <a:gd name="connsiteY6" fmla="*/ 2957606 h 3044131"/>
                <a:gd name="connsiteX7" fmla="*/ 1123061 w 1594846"/>
                <a:gd name="connsiteY7" fmla="*/ 3044131 h 3044131"/>
                <a:gd name="connsiteX8" fmla="*/ 1024372 w 1594846"/>
                <a:gd name="connsiteY8" fmla="*/ 2957606 h 3044131"/>
                <a:gd name="connsiteX9" fmla="*/ 293828 w 1594846"/>
                <a:gd name="connsiteY9" fmla="*/ 2594699 h 3044131"/>
                <a:gd name="connsiteX10" fmla="*/ 0 w 1594846"/>
                <a:gd name="connsiteY10" fmla="*/ 1967812 h 3044131"/>
                <a:gd name="connsiteX11" fmla="*/ 0 w 1594846"/>
                <a:gd name="connsiteY11" fmla="*/ 1807917 h 3044131"/>
                <a:gd name="connsiteX12" fmla="*/ 0 w 1594846"/>
                <a:gd name="connsiteY12" fmla="*/ 1598212 h 3044131"/>
                <a:gd name="connsiteX13" fmla="*/ 0 w 1594846"/>
                <a:gd name="connsiteY13" fmla="*/ 1445920 h 3044131"/>
                <a:gd name="connsiteX14" fmla="*/ 0 w 1594846"/>
                <a:gd name="connsiteY14" fmla="*/ 1172210 h 3044131"/>
                <a:gd name="connsiteX15" fmla="*/ 0 w 1594846"/>
                <a:gd name="connsiteY15" fmla="*/ 1076320 h 3044131"/>
                <a:gd name="connsiteX16" fmla="*/ 293829 w 1594846"/>
                <a:gd name="connsiteY16" fmla="*/ 449433 h 3044131"/>
                <a:gd name="connsiteX17" fmla="*/ 1024374 w 1594846"/>
                <a:gd name="connsiteY17" fmla="*/ 86525 h 304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4846" h="3044131">
                  <a:moveTo>
                    <a:pt x="1126749" y="0"/>
                  </a:moveTo>
                  <a:lnTo>
                    <a:pt x="1225438" y="86525"/>
                  </a:lnTo>
                  <a:cubicBezTo>
                    <a:pt x="1286615" y="133801"/>
                    <a:pt x="1349732" y="172514"/>
                    <a:pt x="1413279" y="205892"/>
                  </a:cubicBezTo>
                  <a:lnTo>
                    <a:pt x="1594846" y="289191"/>
                  </a:lnTo>
                  <a:lnTo>
                    <a:pt x="1594846" y="2754939"/>
                  </a:lnTo>
                  <a:lnTo>
                    <a:pt x="1413277" y="2838239"/>
                  </a:lnTo>
                  <a:cubicBezTo>
                    <a:pt x="1349730" y="2871617"/>
                    <a:pt x="1286613" y="2910330"/>
                    <a:pt x="1225436" y="2957606"/>
                  </a:cubicBezTo>
                  <a:lnTo>
                    <a:pt x="1123061" y="3044131"/>
                  </a:lnTo>
                  <a:lnTo>
                    <a:pt x="1024372" y="2957606"/>
                  </a:lnTo>
                  <a:cubicBezTo>
                    <a:pt x="779664" y="2768501"/>
                    <a:pt x="503910" y="2716412"/>
                    <a:pt x="293828" y="2594699"/>
                  </a:cubicBezTo>
                  <a:cubicBezTo>
                    <a:pt x="91820" y="2453447"/>
                    <a:pt x="0" y="2291454"/>
                    <a:pt x="0" y="1967812"/>
                  </a:cubicBezTo>
                  <a:lnTo>
                    <a:pt x="0" y="1807917"/>
                  </a:lnTo>
                  <a:lnTo>
                    <a:pt x="0" y="1598212"/>
                  </a:lnTo>
                  <a:lnTo>
                    <a:pt x="0" y="1445920"/>
                  </a:lnTo>
                  <a:lnTo>
                    <a:pt x="0" y="1172210"/>
                  </a:lnTo>
                  <a:lnTo>
                    <a:pt x="0" y="1076320"/>
                  </a:lnTo>
                  <a:cubicBezTo>
                    <a:pt x="0" y="752678"/>
                    <a:pt x="91821" y="590684"/>
                    <a:pt x="293829" y="449433"/>
                  </a:cubicBezTo>
                  <a:cubicBezTo>
                    <a:pt x="503912" y="327719"/>
                    <a:pt x="779665" y="275630"/>
                    <a:pt x="1024374" y="86525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FE7CFE2-40F6-44B2-8AAD-0C384EEFCF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265700" y="7622"/>
              <a:ext cx="2372219" cy="2371961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4282900 w 4447989"/>
                <a:gd name="connsiteY0" fmla="*/ 2048959 h 5795027"/>
                <a:gd name="connsiteX1" fmla="*/ 4282900 w 4447989"/>
                <a:gd name="connsiteY1" fmla="*/ 2231503 h 5795027"/>
                <a:gd name="connsiteX2" fmla="*/ 4282900 w 4447989"/>
                <a:gd name="connsiteY2" fmla="*/ 2752557 h 5795027"/>
                <a:gd name="connsiteX3" fmla="*/ 4282900 w 4447989"/>
                <a:gd name="connsiteY3" fmla="*/ 3042471 h 5795027"/>
                <a:gd name="connsiteX4" fmla="*/ 4282900 w 4447989"/>
                <a:gd name="connsiteY4" fmla="*/ 3441681 h 5795027"/>
                <a:gd name="connsiteX5" fmla="*/ 4282900 w 4447989"/>
                <a:gd name="connsiteY5" fmla="*/ 3746068 h 5795027"/>
                <a:gd name="connsiteX6" fmla="*/ 3723546 w 4447989"/>
                <a:gd name="connsiteY6" fmla="*/ 4939455 h 5795027"/>
                <a:gd name="connsiteX7" fmla="*/ 2332829 w 4447989"/>
                <a:gd name="connsiteY7" fmla="*/ 5630311 h 5795027"/>
                <a:gd name="connsiteX8" fmla="*/ 2137940 w 4447989"/>
                <a:gd name="connsiteY8" fmla="*/ 5795027 h 5795027"/>
                <a:gd name="connsiteX9" fmla="*/ 1950069 w 4447989"/>
                <a:gd name="connsiteY9" fmla="*/ 5630311 h 5795027"/>
                <a:gd name="connsiteX10" fmla="*/ 559353 w 4447989"/>
                <a:gd name="connsiteY10" fmla="*/ 4939455 h 5795027"/>
                <a:gd name="connsiteX11" fmla="*/ 0 w 4447989"/>
                <a:gd name="connsiteY11" fmla="*/ 3746068 h 5795027"/>
                <a:gd name="connsiteX12" fmla="*/ 0 w 4447989"/>
                <a:gd name="connsiteY12" fmla="*/ 3441681 h 5795027"/>
                <a:gd name="connsiteX13" fmla="*/ 0 w 4447989"/>
                <a:gd name="connsiteY13" fmla="*/ 3042471 h 5795027"/>
                <a:gd name="connsiteX14" fmla="*/ 0 w 4447989"/>
                <a:gd name="connsiteY14" fmla="*/ 2752557 h 5795027"/>
                <a:gd name="connsiteX15" fmla="*/ 0 w 4447989"/>
                <a:gd name="connsiteY15" fmla="*/ 2231503 h 5795027"/>
                <a:gd name="connsiteX16" fmla="*/ 0 w 4447989"/>
                <a:gd name="connsiteY16" fmla="*/ 2048959 h 5795027"/>
                <a:gd name="connsiteX17" fmla="*/ 559354 w 4447989"/>
                <a:gd name="connsiteY17" fmla="*/ 855573 h 5795027"/>
                <a:gd name="connsiteX18" fmla="*/ 1950071 w 4447989"/>
                <a:gd name="connsiteY18" fmla="*/ 164715 h 5795027"/>
                <a:gd name="connsiteX19" fmla="*/ 2144960 w 4447989"/>
                <a:gd name="connsiteY19" fmla="*/ 0 h 5795027"/>
                <a:gd name="connsiteX20" fmla="*/ 2332832 w 4447989"/>
                <a:gd name="connsiteY20" fmla="*/ 164715 h 5795027"/>
                <a:gd name="connsiteX21" fmla="*/ 3723546 w 4447989"/>
                <a:gd name="connsiteY21" fmla="*/ 855573 h 5795027"/>
                <a:gd name="connsiteX22" fmla="*/ 4447989 w 4447989"/>
                <a:gd name="connsiteY22" fmla="*/ 2214048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82900"/>
                <a:gd name="connsiteY0" fmla="*/ 1519558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92243"/>
                <a:gd name="connsiteY0" fmla="*/ 1519558 h 5795027"/>
                <a:gd name="connsiteX1" fmla="*/ 4282900 w 4292243"/>
                <a:gd name="connsiteY1" fmla="*/ 2231503 h 5795027"/>
                <a:gd name="connsiteX2" fmla="*/ 4282900 w 4292243"/>
                <a:gd name="connsiteY2" fmla="*/ 2752557 h 5795027"/>
                <a:gd name="connsiteX3" fmla="*/ 4282900 w 4292243"/>
                <a:gd name="connsiteY3" fmla="*/ 3042471 h 5795027"/>
                <a:gd name="connsiteX4" fmla="*/ 4282900 w 4292243"/>
                <a:gd name="connsiteY4" fmla="*/ 3441681 h 5795027"/>
                <a:gd name="connsiteX5" fmla="*/ 4282900 w 4292243"/>
                <a:gd name="connsiteY5" fmla="*/ 3746068 h 5795027"/>
                <a:gd name="connsiteX6" fmla="*/ 3723546 w 4292243"/>
                <a:gd name="connsiteY6" fmla="*/ 4939455 h 5795027"/>
                <a:gd name="connsiteX7" fmla="*/ 2332829 w 4292243"/>
                <a:gd name="connsiteY7" fmla="*/ 5630311 h 5795027"/>
                <a:gd name="connsiteX8" fmla="*/ 2137940 w 4292243"/>
                <a:gd name="connsiteY8" fmla="*/ 5795027 h 5795027"/>
                <a:gd name="connsiteX9" fmla="*/ 1950069 w 4292243"/>
                <a:gd name="connsiteY9" fmla="*/ 5630311 h 5795027"/>
                <a:gd name="connsiteX10" fmla="*/ 559353 w 4292243"/>
                <a:gd name="connsiteY10" fmla="*/ 4939455 h 5795027"/>
                <a:gd name="connsiteX11" fmla="*/ 0 w 4292243"/>
                <a:gd name="connsiteY11" fmla="*/ 3746068 h 5795027"/>
                <a:gd name="connsiteX12" fmla="*/ 0 w 4292243"/>
                <a:gd name="connsiteY12" fmla="*/ 3441681 h 5795027"/>
                <a:gd name="connsiteX13" fmla="*/ 0 w 4292243"/>
                <a:gd name="connsiteY13" fmla="*/ 3042471 h 5795027"/>
                <a:gd name="connsiteX14" fmla="*/ 0 w 4292243"/>
                <a:gd name="connsiteY14" fmla="*/ 2752557 h 5795027"/>
                <a:gd name="connsiteX15" fmla="*/ 0 w 4292243"/>
                <a:gd name="connsiteY15" fmla="*/ 2231503 h 5795027"/>
                <a:gd name="connsiteX16" fmla="*/ 0 w 4292243"/>
                <a:gd name="connsiteY16" fmla="*/ 2048959 h 5795027"/>
                <a:gd name="connsiteX17" fmla="*/ 559354 w 4292243"/>
                <a:gd name="connsiteY17" fmla="*/ 855573 h 5795027"/>
                <a:gd name="connsiteX18" fmla="*/ 1950071 w 4292243"/>
                <a:gd name="connsiteY18" fmla="*/ 164715 h 5795027"/>
                <a:gd name="connsiteX19" fmla="*/ 2144960 w 4292243"/>
                <a:gd name="connsiteY19" fmla="*/ 0 h 5795027"/>
                <a:gd name="connsiteX20" fmla="*/ 2332832 w 4292243"/>
                <a:gd name="connsiteY20" fmla="*/ 164715 h 5795027"/>
                <a:gd name="connsiteX21" fmla="*/ 3723546 w 4292243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2144960 w 4282900"/>
                <a:gd name="connsiteY18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64279 w 4282900"/>
                <a:gd name="connsiteY17" fmla="*/ 1516418 h 5795027"/>
                <a:gd name="connsiteX18" fmla="*/ 559354 w 4282900"/>
                <a:gd name="connsiteY18" fmla="*/ 855573 h 5795027"/>
                <a:gd name="connsiteX19" fmla="*/ 2144960 w 4282900"/>
                <a:gd name="connsiteY19" fmla="*/ 0 h 5795027"/>
                <a:gd name="connsiteX0" fmla="*/ 4213242 w 4282900"/>
                <a:gd name="connsiteY0" fmla="*/ 657020 h 4939454"/>
                <a:gd name="connsiteX1" fmla="*/ 4282900 w 4282900"/>
                <a:gd name="connsiteY1" fmla="*/ 1375930 h 4939454"/>
                <a:gd name="connsiteX2" fmla="*/ 4282900 w 4282900"/>
                <a:gd name="connsiteY2" fmla="*/ 1896984 h 4939454"/>
                <a:gd name="connsiteX3" fmla="*/ 4282900 w 4282900"/>
                <a:gd name="connsiteY3" fmla="*/ 2186898 h 4939454"/>
                <a:gd name="connsiteX4" fmla="*/ 4282900 w 4282900"/>
                <a:gd name="connsiteY4" fmla="*/ 2586108 h 4939454"/>
                <a:gd name="connsiteX5" fmla="*/ 4282900 w 4282900"/>
                <a:gd name="connsiteY5" fmla="*/ 2890495 h 4939454"/>
                <a:gd name="connsiteX6" fmla="*/ 3723546 w 4282900"/>
                <a:gd name="connsiteY6" fmla="*/ 4083882 h 4939454"/>
                <a:gd name="connsiteX7" fmla="*/ 2332829 w 4282900"/>
                <a:gd name="connsiteY7" fmla="*/ 4774738 h 4939454"/>
                <a:gd name="connsiteX8" fmla="*/ 2137940 w 4282900"/>
                <a:gd name="connsiteY8" fmla="*/ 4939454 h 4939454"/>
                <a:gd name="connsiteX9" fmla="*/ 1950069 w 4282900"/>
                <a:gd name="connsiteY9" fmla="*/ 4774738 h 4939454"/>
                <a:gd name="connsiteX10" fmla="*/ 559353 w 4282900"/>
                <a:gd name="connsiteY10" fmla="*/ 4083882 h 4939454"/>
                <a:gd name="connsiteX11" fmla="*/ 0 w 4282900"/>
                <a:gd name="connsiteY11" fmla="*/ 2890495 h 4939454"/>
                <a:gd name="connsiteX12" fmla="*/ 0 w 4282900"/>
                <a:gd name="connsiteY12" fmla="*/ 2586108 h 4939454"/>
                <a:gd name="connsiteX13" fmla="*/ 0 w 4282900"/>
                <a:gd name="connsiteY13" fmla="*/ 2186898 h 4939454"/>
                <a:gd name="connsiteX14" fmla="*/ 0 w 4282900"/>
                <a:gd name="connsiteY14" fmla="*/ 1896984 h 4939454"/>
                <a:gd name="connsiteX15" fmla="*/ 0 w 4282900"/>
                <a:gd name="connsiteY15" fmla="*/ 1375930 h 4939454"/>
                <a:gd name="connsiteX16" fmla="*/ 0 w 4282900"/>
                <a:gd name="connsiteY16" fmla="*/ 1193386 h 4939454"/>
                <a:gd name="connsiteX17" fmla="*/ 64279 w 4282900"/>
                <a:gd name="connsiteY17" fmla="*/ 660845 h 4939454"/>
                <a:gd name="connsiteX18" fmla="*/ 559354 w 4282900"/>
                <a:gd name="connsiteY18" fmla="*/ 0 h 493945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2900" h="4282434">
                  <a:moveTo>
                    <a:pt x="4213242" y="0"/>
                  </a:moveTo>
                  <a:cubicBezTo>
                    <a:pt x="4294511" y="306972"/>
                    <a:pt x="4271290" y="481595"/>
                    <a:pt x="4282900" y="718910"/>
                  </a:cubicBezTo>
                  <a:lnTo>
                    <a:pt x="4282900" y="1239964"/>
                  </a:lnTo>
                  <a:lnTo>
                    <a:pt x="4282900" y="1529878"/>
                  </a:lnTo>
                  <a:lnTo>
                    <a:pt x="4282900" y="1929088"/>
                  </a:lnTo>
                  <a:lnTo>
                    <a:pt x="4282900" y="2233475"/>
                  </a:lnTo>
                  <a:cubicBezTo>
                    <a:pt x="4282900" y="2849584"/>
                    <a:pt x="4108103" y="3157966"/>
                    <a:pt x="3723546" y="3426862"/>
                  </a:cubicBezTo>
                  <a:cubicBezTo>
                    <a:pt x="3323617" y="3658565"/>
                    <a:pt x="2798672" y="3757725"/>
                    <a:pt x="2332829" y="4117718"/>
                  </a:cubicBezTo>
                  <a:lnTo>
                    <a:pt x="2137940" y="4282434"/>
                  </a:lnTo>
                  <a:lnTo>
                    <a:pt x="1950069" y="4117718"/>
                  </a:lnTo>
                  <a:cubicBezTo>
                    <a:pt x="1484225" y="3757725"/>
                    <a:pt x="959280" y="3658565"/>
                    <a:pt x="559353" y="3426862"/>
                  </a:cubicBezTo>
                  <a:cubicBezTo>
                    <a:pt x="174796" y="3157966"/>
                    <a:pt x="0" y="2849584"/>
                    <a:pt x="0" y="2233475"/>
                  </a:cubicBezTo>
                  <a:lnTo>
                    <a:pt x="0" y="1929088"/>
                  </a:lnTo>
                  <a:lnTo>
                    <a:pt x="0" y="1529878"/>
                  </a:lnTo>
                  <a:lnTo>
                    <a:pt x="0" y="1239964"/>
                  </a:lnTo>
                  <a:lnTo>
                    <a:pt x="0" y="718910"/>
                  </a:lnTo>
                  <a:lnTo>
                    <a:pt x="0" y="536366"/>
                  </a:lnTo>
                  <a:cubicBezTo>
                    <a:pt x="10713" y="417185"/>
                    <a:pt x="19813" y="133066"/>
                    <a:pt x="64279" y="3825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F0D6A17-AA80-4608-8660-8D1587A17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36649" y="1823190"/>
              <a:ext cx="1654608" cy="3209758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2976290 w 4282900"/>
                <a:gd name="connsiteY2" fmla="*/ 524033 h 5795027"/>
                <a:gd name="connsiteX3" fmla="*/ 3723546 w 4282900"/>
                <a:gd name="connsiteY3" fmla="*/ 855573 h 5795027"/>
                <a:gd name="connsiteX4" fmla="*/ 4282900 w 4282900"/>
                <a:gd name="connsiteY4" fmla="*/ 2048959 h 5795027"/>
                <a:gd name="connsiteX5" fmla="*/ 4282900 w 4282900"/>
                <a:gd name="connsiteY5" fmla="*/ 2231503 h 5795027"/>
                <a:gd name="connsiteX6" fmla="*/ 4282900 w 4282900"/>
                <a:gd name="connsiteY6" fmla="*/ 2752557 h 5795027"/>
                <a:gd name="connsiteX7" fmla="*/ 4282900 w 4282900"/>
                <a:gd name="connsiteY7" fmla="*/ 3042471 h 5795027"/>
                <a:gd name="connsiteX8" fmla="*/ 4282900 w 4282900"/>
                <a:gd name="connsiteY8" fmla="*/ 3441681 h 5795027"/>
                <a:gd name="connsiteX9" fmla="*/ 4282900 w 4282900"/>
                <a:gd name="connsiteY9" fmla="*/ 3746068 h 5795027"/>
                <a:gd name="connsiteX10" fmla="*/ 3723546 w 4282900"/>
                <a:gd name="connsiteY10" fmla="*/ 4939455 h 5795027"/>
                <a:gd name="connsiteX11" fmla="*/ 2332829 w 4282900"/>
                <a:gd name="connsiteY11" fmla="*/ 5630311 h 5795027"/>
                <a:gd name="connsiteX12" fmla="*/ 2137940 w 4282900"/>
                <a:gd name="connsiteY12" fmla="*/ 5795027 h 5795027"/>
                <a:gd name="connsiteX13" fmla="*/ 1950069 w 4282900"/>
                <a:gd name="connsiteY13" fmla="*/ 5630311 h 5795027"/>
                <a:gd name="connsiteX14" fmla="*/ 559353 w 4282900"/>
                <a:gd name="connsiteY14" fmla="*/ 4939455 h 5795027"/>
                <a:gd name="connsiteX15" fmla="*/ 0 w 4282900"/>
                <a:gd name="connsiteY15" fmla="*/ 3746068 h 5795027"/>
                <a:gd name="connsiteX16" fmla="*/ 0 w 4282900"/>
                <a:gd name="connsiteY16" fmla="*/ 3441681 h 5795027"/>
                <a:gd name="connsiteX17" fmla="*/ 0 w 4282900"/>
                <a:gd name="connsiteY17" fmla="*/ 3042471 h 5795027"/>
                <a:gd name="connsiteX18" fmla="*/ 0 w 4282900"/>
                <a:gd name="connsiteY18" fmla="*/ 2752557 h 5795027"/>
                <a:gd name="connsiteX19" fmla="*/ 0 w 4282900"/>
                <a:gd name="connsiteY19" fmla="*/ 2231503 h 5795027"/>
                <a:gd name="connsiteX20" fmla="*/ 0 w 4282900"/>
                <a:gd name="connsiteY20" fmla="*/ 2048959 h 5795027"/>
                <a:gd name="connsiteX21" fmla="*/ 559354 w 4282900"/>
                <a:gd name="connsiteY21" fmla="*/ 855573 h 5795027"/>
                <a:gd name="connsiteX22" fmla="*/ 1950071 w 4282900"/>
                <a:gd name="connsiteY22" fmla="*/ 164715 h 5795027"/>
                <a:gd name="connsiteX23" fmla="*/ 2144960 w 4282900"/>
                <a:gd name="connsiteY23" fmla="*/ 0 h 5795027"/>
                <a:gd name="connsiteX0" fmla="*/ 3723546 w 4282900"/>
                <a:gd name="connsiteY0" fmla="*/ 855573 h 5795027"/>
                <a:gd name="connsiteX1" fmla="*/ 4282900 w 4282900"/>
                <a:gd name="connsiteY1" fmla="*/ 2048959 h 5795027"/>
                <a:gd name="connsiteX2" fmla="*/ 4282900 w 4282900"/>
                <a:gd name="connsiteY2" fmla="*/ 2231503 h 5795027"/>
                <a:gd name="connsiteX3" fmla="*/ 4282900 w 4282900"/>
                <a:gd name="connsiteY3" fmla="*/ 2752557 h 5795027"/>
                <a:gd name="connsiteX4" fmla="*/ 4282900 w 4282900"/>
                <a:gd name="connsiteY4" fmla="*/ 3042471 h 5795027"/>
                <a:gd name="connsiteX5" fmla="*/ 4282900 w 4282900"/>
                <a:gd name="connsiteY5" fmla="*/ 3441681 h 5795027"/>
                <a:gd name="connsiteX6" fmla="*/ 4282900 w 4282900"/>
                <a:gd name="connsiteY6" fmla="*/ 3746068 h 5795027"/>
                <a:gd name="connsiteX7" fmla="*/ 3723546 w 4282900"/>
                <a:gd name="connsiteY7" fmla="*/ 4939455 h 5795027"/>
                <a:gd name="connsiteX8" fmla="*/ 2332829 w 4282900"/>
                <a:gd name="connsiteY8" fmla="*/ 5630311 h 5795027"/>
                <a:gd name="connsiteX9" fmla="*/ 2137940 w 4282900"/>
                <a:gd name="connsiteY9" fmla="*/ 5795027 h 5795027"/>
                <a:gd name="connsiteX10" fmla="*/ 1950069 w 4282900"/>
                <a:gd name="connsiteY10" fmla="*/ 5630311 h 5795027"/>
                <a:gd name="connsiteX11" fmla="*/ 559353 w 4282900"/>
                <a:gd name="connsiteY11" fmla="*/ 4939455 h 5795027"/>
                <a:gd name="connsiteX12" fmla="*/ 0 w 4282900"/>
                <a:gd name="connsiteY12" fmla="*/ 3746068 h 5795027"/>
                <a:gd name="connsiteX13" fmla="*/ 0 w 4282900"/>
                <a:gd name="connsiteY13" fmla="*/ 3441681 h 5795027"/>
                <a:gd name="connsiteX14" fmla="*/ 0 w 4282900"/>
                <a:gd name="connsiteY14" fmla="*/ 3042471 h 5795027"/>
                <a:gd name="connsiteX15" fmla="*/ 0 w 4282900"/>
                <a:gd name="connsiteY15" fmla="*/ 2752557 h 5795027"/>
                <a:gd name="connsiteX16" fmla="*/ 0 w 4282900"/>
                <a:gd name="connsiteY16" fmla="*/ 2231503 h 5795027"/>
                <a:gd name="connsiteX17" fmla="*/ 0 w 4282900"/>
                <a:gd name="connsiteY17" fmla="*/ 2048959 h 5795027"/>
                <a:gd name="connsiteX18" fmla="*/ 559354 w 4282900"/>
                <a:gd name="connsiteY18" fmla="*/ 855573 h 5795027"/>
                <a:gd name="connsiteX19" fmla="*/ 1950071 w 4282900"/>
                <a:gd name="connsiteY19" fmla="*/ 164715 h 5795027"/>
                <a:gd name="connsiteX20" fmla="*/ 2144960 w 4282900"/>
                <a:gd name="connsiteY20" fmla="*/ 0 h 5795027"/>
                <a:gd name="connsiteX21" fmla="*/ 2332832 w 4282900"/>
                <a:gd name="connsiteY21" fmla="*/ 164715 h 5795027"/>
                <a:gd name="connsiteX22" fmla="*/ 2976290 w 4282900"/>
                <a:gd name="connsiteY22" fmla="*/ 524033 h 5795027"/>
                <a:gd name="connsiteX23" fmla="*/ 3888635 w 4282900"/>
                <a:gd name="connsiteY23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22" fmla="*/ 3888635 w 4282900"/>
                <a:gd name="connsiteY22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0" fmla="*/ 4282900 w 4282900"/>
                <a:gd name="connsiteY0" fmla="*/ 2231503 h 5795027"/>
                <a:gd name="connsiteX1" fmla="*/ 4282900 w 4282900"/>
                <a:gd name="connsiteY1" fmla="*/ 2752557 h 5795027"/>
                <a:gd name="connsiteX2" fmla="*/ 4282900 w 4282900"/>
                <a:gd name="connsiteY2" fmla="*/ 3042471 h 5795027"/>
                <a:gd name="connsiteX3" fmla="*/ 4282900 w 4282900"/>
                <a:gd name="connsiteY3" fmla="*/ 3441681 h 5795027"/>
                <a:gd name="connsiteX4" fmla="*/ 4282900 w 4282900"/>
                <a:gd name="connsiteY4" fmla="*/ 3746068 h 5795027"/>
                <a:gd name="connsiteX5" fmla="*/ 3723546 w 4282900"/>
                <a:gd name="connsiteY5" fmla="*/ 4939455 h 5795027"/>
                <a:gd name="connsiteX6" fmla="*/ 2332829 w 4282900"/>
                <a:gd name="connsiteY6" fmla="*/ 5630311 h 5795027"/>
                <a:gd name="connsiteX7" fmla="*/ 2137940 w 4282900"/>
                <a:gd name="connsiteY7" fmla="*/ 5795027 h 5795027"/>
                <a:gd name="connsiteX8" fmla="*/ 1950069 w 4282900"/>
                <a:gd name="connsiteY8" fmla="*/ 5630311 h 5795027"/>
                <a:gd name="connsiteX9" fmla="*/ 559353 w 4282900"/>
                <a:gd name="connsiteY9" fmla="*/ 4939455 h 5795027"/>
                <a:gd name="connsiteX10" fmla="*/ 0 w 4282900"/>
                <a:gd name="connsiteY10" fmla="*/ 3746068 h 5795027"/>
                <a:gd name="connsiteX11" fmla="*/ 0 w 4282900"/>
                <a:gd name="connsiteY11" fmla="*/ 3441681 h 5795027"/>
                <a:gd name="connsiteX12" fmla="*/ 0 w 4282900"/>
                <a:gd name="connsiteY12" fmla="*/ 3042471 h 5795027"/>
                <a:gd name="connsiteX13" fmla="*/ 0 w 4282900"/>
                <a:gd name="connsiteY13" fmla="*/ 2752557 h 5795027"/>
                <a:gd name="connsiteX14" fmla="*/ 0 w 4282900"/>
                <a:gd name="connsiteY14" fmla="*/ 2231503 h 5795027"/>
                <a:gd name="connsiteX15" fmla="*/ 0 w 4282900"/>
                <a:gd name="connsiteY15" fmla="*/ 2048959 h 5795027"/>
                <a:gd name="connsiteX16" fmla="*/ 559354 w 4282900"/>
                <a:gd name="connsiteY16" fmla="*/ 855573 h 5795027"/>
                <a:gd name="connsiteX17" fmla="*/ 1950071 w 4282900"/>
                <a:gd name="connsiteY17" fmla="*/ 164715 h 5795027"/>
                <a:gd name="connsiteX18" fmla="*/ 2144960 w 4282900"/>
                <a:gd name="connsiteY18" fmla="*/ 0 h 5795027"/>
                <a:gd name="connsiteX19" fmla="*/ 2332832 w 4282900"/>
                <a:gd name="connsiteY19" fmla="*/ 164715 h 5795027"/>
                <a:gd name="connsiteX20" fmla="*/ 2976290 w 4282900"/>
                <a:gd name="connsiteY20" fmla="*/ 524033 h 5795027"/>
                <a:gd name="connsiteX0" fmla="*/ 4282900 w 4282900"/>
                <a:gd name="connsiteY0" fmla="*/ 2752557 h 5795027"/>
                <a:gd name="connsiteX1" fmla="*/ 4282900 w 4282900"/>
                <a:gd name="connsiteY1" fmla="*/ 3042471 h 5795027"/>
                <a:gd name="connsiteX2" fmla="*/ 4282900 w 4282900"/>
                <a:gd name="connsiteY2" fmla="*/ 3441681 h 5795027"/>
                <a:gd name="connsiteX3" fmla="*/ 4282900 w 4282900"/>
                <a:gd name="connsiteY3" fmla="*/ 3746068 h 5795027"/>
                <a:gd name="connsiteX4" fmla="*/ 3723546 w 4282900"/>
                <a:gd name="connsiteY4" fmla="*/ 4939455 h 5795027"/>
                <a:gd name="connsiteX5" fmla="*/ 2332829 w 4282900"/>
                <a:gd name="connsiteY5" fmla="*/ 5630311 h 5795027"/>
                <a:gd name="connsiteX6" fmla="*/ 2137940 w 4282900"/>
                <a:gd name="connsiteY6" fmla="*/ 5795027 h 5795027"/>
                <a:gd name="connsiteX7" fmla="*/ 1950069 w 4282900"/>
                <a:gd name="connsiteY7" fmla="*/ 5630311 h 5795027"/>
                <a:gd name="connsiteX8" fmla="*/ 559353 w 4282900"/>
                <a:gd name="connsiteY8" fmla="*/ 4939455 h 5795027"/>
                <a:gd name="connsiteX9" fmla="*/ 0 w 4282900"/>
                <a:gd name="connsiteY9" fmla="*/ 3746068 h 5795027"/>
                <a:gd name="connsiteX10" fmla="*/ 0 w 4282900"/>
                <a:gd name="connsiteY10" fmla="*/ 3441681 h 5795027"/>
                <a:gd name="connsiteX11" fmla="*/ 0 w 4282900"/>
                <a:gd name="connsiteY11" fmla="*/ 3042471 h 5795027"/>
                <a:gd name="connsiteX12" fmla="*/ 0 w 4282900"/>
                <a:gd name="connsiteY12" fmla="*/ 2752557 h 5795027"/>
                <a:gd name="connsiteX13" fmla="*/ 0 w 4282900"/>
                <a:gd name="connsiteY13" fmla="*/ 2231503 h 5795027"/>
                <a:gd name="connsiteX14" fmla="*/ 0 w 4282900"/>
                <a:gd name="connsiteY14" fmla="*/ 2048959 h 5795027"/>
                <a:gd name="connsiteX15" fmla="*/ 559354 w 4282900"/>
                <a:gd name="connsiteY15" fmla="*/ 855573 h 5795027"/>
                <a:gd name="connsiteX16" fmla="*/ 1950071 w 4282900"/>
                <a:gd name="connsiteY16" fmla="*/ 164715 h 5795027"/>
                <a:gd name="connsiteX17" fmla="*/ 2144960 w 4282900"/>
                <a:gd name="connsiteY17" fmla="*/ 0 h 5795027"/>
                <a:gd name="connsiteX18" fmla="*/ 2332832 w 4282900"/>
                <a:gd name="connsiteY18" fmla="*/ 164715 h 5795027"/>
                <a:gd name="connsiteX19" fmla="*/ 2976290 w 4282900"/>
                <a:gd name="connsiteY19" fmla="*/ 524033 h 5795027"/>
                <a:gd name="connsiteX0" fmla="*/ 4282900 w 4282900"/>
                <a:gd name="connsiteY0" fmla="*/ 3042471 h 5795027"/>
                <a:gd name="connsiteX1" fmla="*/ 4282900 w 4282900"/>
                <a:gd name="connsiteY1" fmla="*/ 3441681 h 5795027"/>
                <a:gd name="connsiteX2" fmla="*/ 4282900 w 4282900"/>
                <a:gd name="connsiteY2" fmla="*/ 3746068 h 5795027"/>
                <a:gd name="connsiteX3" fmla="*/ 3723546 w 4282900"/>
                <a:gd name="connsiteY3" fmla="*/ 4939455 h 5795027"/>
                <a:gd name="connsiteX4" fmla="*/ 2332829 w 4282900"/>
                <a:gd name="connsiteY4" fmla="*/ 5630311 h 5795027"/>
                <a:gd name="connsiteX5" fmla="*/ 2137940 w 4282900"/>
                <a:gd name="connsiteY5" fmla="*/ 5795027 h 5795027"/>
                <a:gd name="connsiteX6" fmla="*/ 1950069 w 4282900"/>
                <a:gd name="connsiteY6" fmla="*/ 5630311 h 5795027"/>
                <a:gd name="connsiteX7" fmla="*/ 559353 w 4282900"/>
                <a:gd name="connsiteY7" fmla="*/ 4939455 h 5795027"/>
                <a:gd name="connsiteX8" fmla="*/ 0 w 4282900"/>
                <a:gd name="connsiteY8" fmla="*/ 3746068 h 5795027"/>
                <a:gd name="connsiteX9" fmla="*/ 0 w 4282900"/>
                <a:gd name="connsiteY9" fmla="*/ 3441681 h 5795027"/>
                <a:gd name="connsiteX10" fmla="*/ 0 w 4282900"/>
                <a:gd name="connsiteY10" fmla="*/ 3042471 h 5795027"/>
                <a:gd name="connsiteX11" fmla="*/ 0 w 4282900"/>
                <a:gd name="connsiteY11" fmla="*/ 2752557 h 5795027"/>
                <a:gd name="connsiteX12" fmla="*/ 0 w 4282900"/>
                <a:gd name="connsiteY12" fmla="*/ 2231503 h 5795027"/>
                <a:gd name="connsiteX13" fmla="*/ 0 w 4282900"/>
                <a:gd name="connsiteY13" fmla="*/ 2048959 h 5795027"/>
                <a:gd name="connsiteX14" fmla="*/ 559354 w 4282900"/>
                <a:gd name="connsiteY14" fmla="*/ 855573 h 5795027"/>
                <a:gd name="connsiteX15" fmla="*/ 1950071 w 4282900"/>
                <a:gd name="connsiteY15" fmla="*/ 164715 h 5795027"/>
                <a:gd name="connsiteX16" fmla="*/ 2144960 w 4282900"/>
                <a:gd name="connsiteY16" fmla="*/ 0 h 5795027"/>
                <a:gd name="connsiteX17" fmla="*/ 2332832 w 4282900"/>
                <a:gd name="connsiteY17" fmla="*/ 164715 h 5795027"/>
                <a:gd name="connsiteX18" fmla="*/ 2976290 w 4282900"/>
                <a:gd name="connsiteY18" fmla="*/ 524033 h 5795027"/>
                <a:gd name="connsiteX0" fmla="*/ 4282900 w 4282900"/>
                <a:gd name="connsiteY0" fmla="*/ 3441681 h 5795027"/>
                <a:gd name="connsiteX1" fmla="*/ 4282900 w 4282900"/>
                <a:gd name="connsiteY1" fmla="*/ 3746068 h 5795027"/>
                <a:gd name="connsiteX2" fmla="*/ 3723546 w 4282900"/>
                <a:gd name="connsiteY2" fmla="*/ 4939455 h 5795027"/>
                <a:gd name="connsiteX3" fmla="*/ 2332829 w 4282900"/>
                <a:gd name="connsiteY3" fmla="*/ 5630311 h 5795027"/>
                <a:gd name="connsiteX4" fmla="*/ 2137940 w 4282900"/>
                <a:gd name="connsiteY4" fmla="*/ 5795027 h 5795027"/>
                <a:gd name="connsiteX5" fmla="*/ 1950069 w 4282900"/>
                <a:gd name="connsiteY5" fmla="*/ 5630311 h 5795027"/>
                <a:gd name="connsiteX6" fmla="*/ 559353 w 4282900"/>
                <a:gd name="connsiteY6" fmla="*/ 4939455 h 5795027"/>
                <a:gd name="connsiteX7" fmla="*/ 0 w 4282900"/>
                <a:gd name="connsiteY7" fmla="*/ 3746068 h 5795027"/>
                <a:gd name="connsiteX8" fmla="*/ 0 w 4282900"/>
                <a:gd name="connsiteY8" fmla="*/ 3441681 h 5795027"/>
                <a:gd name="connsiteX9" fmla="*/ 0 w 4282900"/>
                <a:gd name="connsiteY9" fmla="*/ 3042471 h 5795027"/>
                <a:gd name="connsiteX10" fmla="*/ 0 w 4282900"/>
                <a:gd name="connsiteY10" fmla="*/ 2752557 h 5795027"/>
                <a:gd name="connsiteX11" fmla="*/ 0 w 4282900"/>
                <a:gd name="connsiteY11" fmla="*/ 2231503 h 5795027"/>
                <a:gd name="connsiteX12" fmla="*/ 0 w 4282900"/>
                <a:gd name="connsiteY12" fmla="*/ 2048959 h 5795027"/>
                <a:gd name="connsiteX13" fmla="*/ 559354 w 4282900"/>
                <a:gd name="connsiteY13" fmla="*/ 855573 h 5795027"/>
                <a:gd name="connsiteX14" fmla="*/ 1950071 w 4282900"/>
                <a:gd name="connsiteY14" fmla="*/ 164715 h 5795027"/>
                <a:gd name="connsiteX15" fmla="*/ 2144960 w 4282900"/>
                <a:gd name="connsiteY15" fmla="*/ 0 h 5795027"/>
                <a:gd name="connsiteX16" fmla="*/ 2332832 w 4282900"/>
                <a:gd name="connsiteY16" fmla="*/ 164715 h 5795027"/>
                <a:gd name="connsiteX17" fmla="*/ 2976290 w 4282900"/>
                <a:gd name="connsiteY17" fmla="*/ 524033 h 5795027"/>
                <a:gd name="connsiteX0" fmla="*/ 4282900 w 4282900"/>
                <a:gd name="connsiteY0" fmla="*/ 3441681 h 5795027"/>
                <a:gd name="connsiteX1" fmla="*/ 3723546 w 4282900"/>
                <a:gd name="connsiteY1" fmla="*/ 4939455 h 5795027"/>
                <a:gd name="connsiteX2" fmla="*/ 2332829 w 4282900"/>
                <a:gd name="connsiteY2" fmla="*/ 5630311 h 5795027"/>
                <a:gd name="connsiteX3" fmla="*/ 2137940 w 4282900"/>
                <a:gd name="connsiteY3" fmla="*/ 5795027 h 5795027"/>
                <a:gd name="connsiteX4" fmla="*/ 1950069 w 4282900"/>
                <a:gd name="connsiteY4" fmla="*/ 5630311 h 5795027"/>
                <a:gd name="connsiteX5" fmla="*/ 559353 w 4282900"/>
                <a:gd name="connsiteY5" fmla="*/ 4939455 h 5795027"/>
                <a:gd name="connsiteX6" fmla="*/ 0 w 4282900"/>
                <a:gd name="connsiteY6" fmla="*/ 3746068 h 5795027"/>
                <a:gd name="connsiteX7" fmla="*/ 0 w 4282900"/>
                <a:gd name="connsiteY7" fmla="*/ 3441681 h 5795027"/>
                <a:gd name="connsiteX8" fmla="*/ 0 w 4282900"/>
                <a:gd name="connsiteY8" fmla="*/ 3042471 h 5795027"/>
                <a:gd name="connsiteX9" fmla="*/ 0 w 4282900"/>
                <a:gd name="connsiteY9" fmla="*/ 2752557 h 5795027"/>
                <a:gd name="connsiteX10" fmla="*/ 0 w 4282900"/>
                <a:gd name="connsiteY10" fmla="*/ 2231503 h 5795027"/>
                <a:gd name="connsiteX11" fmla="*/ 0 w 4282900"/>
                <a:gd name="connsiteY11" fmla="*/ 2048959 h 5795027"/>
                <a:gd name="connsiteX12" fmla="*/ 559354 w 4282900"/>
                <a:gd name="connsiteY12" fmla="*/ 855573 h 5795027"/>
                <a:gd name="connsiteX13" fmla="*/ 1950071 w 4282900"/>
                <a:gd name="connsiteY13" fmla="*/ 164715 h 5795027"/>
                <a:gd name="connsiteX14" fmla="*/ 2144960 w 4282900"/>
                <a:gd name="connsiteY14" fmla="*/ 0 h 5795027"/>
                <a:gd name="connsiteX15" fmla="*/ 2332832 w 4282900"/>
                <a:gd name="connsiteY15" fmla="*/ 164715 h 5795027"/>
                <a:gd name="connsiteX16" fmla="*/ 2976290 w 4282900"/>
                <a:gd name="connsiteY16" fmla="*/ 524033 h 5795027"/>
                <a:gd name="connsiteX0" fmla="*/ 3723546 w 3723546"/>
                <a:gd name="connsiteY0" fmla="*/ 4939455 h 5795027"/>
                <a:gd name="connsiteX1" fmla="*/ 2332829 w 3723546"/>
                <a:gd name="connsiteY1" fmla="*/ 5630311 h 5795027"/>
                <a:gd name="connsiteX2" fmla="*/ 2137940 w 3723546"/>
                <a:gd name="connsiteY2" fmla="*/ 5795027 h 5795027"/>
                <a:gd name="connsiteX3" fmla="*/ 1950069 w 3723546"/>
                <a:gd name="connsiteY3" fmla="*/ 5630311 h 5795027"/>
                <a:gd name="connsiteX4" fmla="*/ 559353 w 3723546"/>
                <a:gd name="connsiteY4" fmla="*/ 4939455 h 5795027"/>
                <a:gd name="connsiteX5" fmla="*/ 0 w 3723546"/>
                <a:gd name="connsiteY5" fmla="*/ 3746068 h 5795027"/>
                <a:gd name="connsiteX6" fmla="*/ 0 w 3723546"/>
                <a:gd name="connsiteY6" fmla="*/ 3441681 h 5795027"/>
                <a:gd name="connsiteX7" fmla="*/ 0 w 3723546"/>
                <a:gd name="connsiteY7" fmla="*/ 3042471 h 5795027"/>
                <a:gd name="connsiteX8" fmla="*/ 0 w 3723546"/>
                <a:gd name="connsiteY8" fmla="*/ 2752557 h 5795027"/>
                <a:gd name="connsiteX9" fmla="*/ 0 w 3723546"/>
                <a:gd name="connsiteY9" fmla="*/ 2231503 h 5795027"/>
                <a:gd name="connsiteX10" fmla="*/ 0 w 3723546"/>
                <a:gd name="connsiteY10" fmla="*/ 2048959 h 5795027"/>
                <a:gd name="connsiteX11" fmla="*/ 559354 w 3723546"/>
                <a:gd name="connsiteY11" fmla="*/ 855573 h 5795027"/>
                <a:gd name="connsiteX12" fmla="*/ 1950071 w 3723546"/>
                <a:gd name="connsiteY12" fmla="*/ 164715 h 5795027"/>
                <a:gd name="connsiteX13" fmla="*/ 2144960 w 3723546"/>
                <a:gd name="connsiteY13" fmla="*/ 0 h 5795027"/>
                <a:gd name="connsiteX14" fmla="*/ 2332832 w 3723546"/>
                <a:gd name="connsiteY14" fmla="*/ 164715 h 5795027"/>
                <a:gd name="connsiteX15" fmla="*/ 2976290 w 3723546"/>
                <a:gd name="connsiteY15" fmla="*/ 524033 h 5795027"/>
                <a:gd name="connsiteX0" fmla="*/ 3723546 w 3723546"/>
                <a:gd name="connsiteY0" fmla="*/ 4939455 h 5795027"/>
                <a:gd name="connsiteX1" fmla="*/ 2989878 w 3723546"/>
                <a:gd name="connsiteY1" fmla="*/ 5266109 h 5795027"/>
                <a:gd name="connsiteX2" fmla="*/ 2332829 w 3723546"/>
                <a:gd name="connsiteY2" fmla="*/ 5630311 h 5795027"/>
                <a:gd name="connsiteX3" fmla="*/ 2137940 w 3723546"/>
                <a:gd name="connsiteY3" fmla="*/ 5795027 h 5795027"/>
                <a:gd name="connsiteX4" fmla="*/ 1950069 w 3723546"/>
                <a:gd name="connsiteY4" fmla="*/ 5630311 h 5795027"/>
                <a:gd name="connsiteX5" fmla="*/ 559353 w 3723546"/>
                <a:gd name="connsiteY5" fmla="*/ 4939455 h 5795027"/>
                <a:gd name="connsiteX6" fmla="*/ 0 w 3723546"/>
                <a:gd name="connsiteY6" fmla="*/ 3746068 h 5795027"/>
                <a:gd name="connsiteX7" fmla="*/ 0 w 3723546"/>
                <a:gd name="connsiteY7" fmla="*/ 3441681 h 5795027"/>
                <a:gd name="connsiteX8" fmla="*/ 0 w 3723546"/>
                <a:gd name="connsiteY8" fmla="*/ 3042471 h 5795027"/>
                <a:gd name="connsiteX9" fmla="*/ 0 w 3723546"/>
                <a:gd name="connsiteY9" fmla="*/ 2752557 h 5795027"/>
                <a:gd name="connsiteX10" fmla="*/ 0 w 3723546"/>
                <a:gd name="connsiteY10" fmla="*/ 2231503 h 5795027"/>
                <a:gd name="connsiteX11" fmla="*/ 0 w 3723546"/>
                <a:gd name="connsiteY11" fmla="*/ 2048959 h 5795027"/>
                <a:gd name="connsiteX12" fmla="*/ 559354 w 3723546"/>
                <a:gd name="connsiteY12" fmla="*/ 855573 h 5795027"/>
                <a:gd name="connsiteX13" fmla="*/ 1950071 w 3723546"/>
                <a:gd name="connsiteY13" fmla="*/ 164715 h 5795027"/>
                <a:gd name="connsiteX14" fmla="*/ 2144960 w 3723546"/>
                <a:gd name="connsiteY14" fmla="*/ 0 h 5795027"/>
                <a:gd name="connsiteX15" fmla="*/ 2332832 w 3723546"/>
                <a:gd name="connsiteY15" fmla="*/ 164715 h 5795027"/>
                <a:gd name="connsiteX16" fmla="*/ 2976290 w 3723546"/>
                <a:gd name="connsiteY16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87296"/>
                <a:gd name="connsiteY0" fmla="*/ 5266109 h 5795027"/>
                <a:gd name="connsiteX1" fmla="*/ 2332829 w 2987296"/>
                <a:gd name="connsiteY1" fmla="*/ 5630311 h 5795027"/>
                <a:gd name="connsiteX2" fmla="*/ 2137940 w 2987296"/>
                <a:gd name="connsiteY2" fmla="*/ 5795027 h 5795027"/>
                <a:gd name="connsiteX3" fmla="*/ 1950069 w 2987296"/>
                <a:gd name="connsiteY3" fmla="*/ 5630311 h 5795027"/>
                <a:gd name="connsiteX4" fmla="*/ 559353 w 2987296"/>
                <a:gd name="connsiteY4" fmla="*/ 4939455 h 5795027"/>
                <a:gd name="connsiteX5" fmla="*/ 0 w 2987296"/>
                <a:gd name="connsiteY5" fmla="*/ 3746068 h 5795027"/>
                <a:gd name="connsiteX6" fmla="*/ 0 w 2987296"/>
                <a:gd name="connsiteY6" fmla="*/ 3441681 h 5795027"/>
                <a:gd name="connsiteX7" fmla="*/ 0 w 2987296"/>
                <a:gd name="connsiteY7" fmla="*/ 3042471 h 5795027"/>
                <a:gd name="connsiteX8" fmla="*/ 0 w 2987296"/>
                <a:gd name="connsiteY8" fmla="*/ 2752557 h 5795027"/>
                <a:gd name="connsiteX9" fmla="*/ 0 w 2987296"/>
                <a:gd name="connsiteY9" fmla="*/ 2231503 h 5795027"/>
                <a:gd name="connsiteX10" fmla="*/ 0 w 2987296"/>
                <a:gd name="connsiteY10" fmla="*/ 2048959 h 5795027"/>
                <a:gd name="connsiteX11" fmla="*/ 559354 w 2987296"/>
                <a:gd name="connsiteY11" fmla="*/ 855573 h 5795027"/>
                <a:gd name="connsiteX12" fmla="*/ 1950071 w 2987296"/>
                <a:gd name="connsiteY12" fmla="*/ 164715 h 5795027"/>
                <a:gd name="connsiteX13" fmla="*/ 2144960 w 2987296"/>
                <a:gd name="connsiteY13" fmla="*/ 0 h 5795027"/>
                <a:gd name="connsiteX14" fmla="*/ 2332832 w 2987296"/>
                <a:gd name="connsiteY14" fmla="*/ 164715 h 5795027"/>
                <a:gd name="connsiteX15" fmla="*/ 2987296 w 2987296"/>
                <a:gd name="connsiteY15" fmla="*/ 557051 h 57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87296" h="5795027">
                  <a:moveTo>
                    <a:pt x="2955049" y="5266109"/>
                  </a:moveTo>
                  <a:cubicBezTo>
                    <a:pt x="2737194" y="5332489"/>
                    <a:pt x="2474819" y="554215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lnTo>
                    <a:pt x="2144960" y="0"/>
                  </a:lnTo>
                  <a:lnTo>
                    <a:pt x="2332832" y="164715"/>
                  </a:lnTo>
                  <a:cubicBezTo>
                    <a:pt x="2471387" y="252054"/>
                    <a:pt x="2755510" y="441908"/>
                    <a:pt x="2987296" y="557051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ECD84B89-83B1-AA44-B9BE-C68A3A3469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DF3B9D9F-2555-4B2E-AD17-056B66596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9594" y="812056"/>
            <a:ext cx="3876811" cy="5127565"/>
          </a:xfrm>
          <a:custGeom>
            <a:avLst/>
            <a:gdLst>
              <a:gd name="connsiteX0" fmla="*/ 1941583 w 3876811"/>
              <a:gd name="connsiteY0" fmla="*/ 0 h 5127565"/>
              <a:gd name="connsiteX1" fmla="*/ 2111641 w 3876811"/>
              <a:gd name="connsiteY1" fmla="*/ 149098 h 5127565"/>
              <a:gd name="connsiteX2" fmla="*/ 3370494 w 3876811"/>
              <a:gd name="connsiteY2" fmla="*/ 774450 h 5127565"/>
              <a:gd name="connsiteX3" fmla="*/ 3876811 w 3876811"/>
              <a:gd name="connsiteY3" fmla="*/ 1854685 h 5127565"/>
              <a:gd name="connsiteX4" fmla="*/ 3876810 w 3876811"/>
              <a:gd name="connsiteY4" fmla="*/ 2507216 h 5127565"/>
              <a:gd name="connsiteX5" fmla="*/ 3872563 w 3876811"/>
              <a:gd name="connsiteY5" fmla="*/ 5127565 h 5127565"/>
              <a:gd name="connsiteX6" fmla="*/ 4248 w 3876811"/>
              <a:gd name="connsiteY6" fmla="*/ 5127565 h 5127565"/>
              <a:gd name="connsiteX7" fmla="*/ 0 w 3876811"/>
              <a:gd name="connsiteY7" fmla="*/ 2507216 h 5127565"/>
              <a:gd name="connsiteX8" fmla="*/ 1 w 3876811"/>
              <a:gd name="connsiteY8" fmla="*/ 1854685 h 5127565"/>
              <a:gd name="connsiteX9" fmla="*/ 506320 w 3876811"/>
              <a:gd name="connsiteY9" fmla="*/ 774450 h 5127565"/>
              <a:gd name="connsiteX10" fmla="*/ 1765173 w 3876811"/>
              <a:gd name="connsiteY10" fmla="*/ 149098 h 5127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76811" h="5127565">
                <a:moveTo>
                  <a:pt x="1941583" y="0"/>
                </a:moveTo>
                <a:lnTo>
                  <a:pt x="2111641" y="149098"/>
                </a:lnTo>
                <a:cubicBezTo>
                  <a:pt x="2533316" y="474958"/>
                  <a:pt x="3008486" y="564716"/>
                  <a:pt x="3370494" y="774450"/>
                </a:cubicBezTo>
                <a:cubicBezTo>
                  <a:pt x="3718589" y="1017851"/>
                  <a:pt x="3876811" y="1296993"/>
                  <a:pt x="3876811" y="1854685"/>
                </a:cubicBezTo>
                <a:cubicBezTo>
                  <a:pt x="3876811" y="2072195"/>
                  <a:pt x="3876810" y="2289706"/>
                  <a:pt x="3876810" y="2507216"/>
                </a:cubicBezTo>
                <a:lnTo>
                  <a:pt x="3872563" y="5127565"/>
                </a:lnTo>
                <a:lnTo>
                  <a:pt x="4248" y="5127565"/>
                </a:lnTo>
                <a:lnTo>
                  <a:pt x="0" y="2507216"/>
                </a:lnTo>
                <a:cubicBezTo>
                  <a:pt x="0" y="2289706"/>
                  <a:pt x="1" y="2072195"/>
                  <a:pt x="1" y="1854685"/>
                </a:cubicBezTo>
                <a:cubicBezTo>
                  <a:pt x="1" y="1296993"/>
                  <a:pt x="158225" y="1017851"/>
                  <a:pt x="506320" y="774450"/>
                </a:cubicBezTo>
                <a:cubicBezTo>
                  <a:pt x="868329" y="564716"/>
                  <a:pt x="1343500" y="474958"/>
                  <a:pt x="1765173" y="149098"/>
                </a:cubicBezTo>
                <a:close/>
              </a:path>
            </a:pathLst>
          </a:custGeom>
          <a:solidFill>
            <a:schemeClr val="bg2">
              <a:lumMod val="75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Freeform: Shape 10">
            <a:extLst>
              <a:ext uri="{FF2B5EF4-FFF2-40B4-BE49-F238E27FC236}">
                <a16:creationId xmlns:a16="http://schemas.microsoft.com/office/drawing/2014/main" id="{98F816C8-664D-4D46-87AC-DD7054006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0828" y="705180"/>
            <a:ext cx="4014345" cy="5316049"/>
          </a:xfrm>
          <a:custGeom>
            <a:avLst/>
            <a:gdLst>
              <a:gd name="connsiteX0" fmla="*/ 2010463 w 4014345"/>
              <a:gd name="connsiteY0" fmla="*/ 0 h 5302828"/>
              <a:gd name="connsiteX1" fmla="*/ 2186554 w 4014345"/>
              <a:gd name="connsiteY1" fmla="*/ 153908 h 5302828"/>
              <a:gd name="connsiteX2" fmla="*/ 3490066 w 4014345"/>
              <a:gd name="connsiteY2" fmla="*/ 799434 h 5302828"/>
              <a:gd name="connsiteX3" fmla="*/ 4014345 w 4014345"/>
              <a:gd name="connsiteY3" fmla="*/ 1914517 h 5302828"/>
              <a:gd name="connsiteX4" fmla="*/ 4014344 w 4014345"/>
              <a:gd name="connsiteY4" fmla="*/ 2588099 h 5302828"/>
              <a:gd name="connsiteX5" fmla="*/ 4009930 w 4014345"/>
              <a:gd name="connsiteY5" fmla="*/ 5302828 h 5302828"/>
              <a:gd name="connsiteX6" fmla="*/ 4415 w 4014345"/>
              <a:gd name="connsiteY6" fmla="*/ 5302828 h 5302828"/>
              <a:gd name="connsiteX7" fmla="*/ 0 w 4014345"/>
              <a:gd name="connsiteY7" fmla="*/ 2588099 h 5302828"/>
              <a:gd name="connsiteX8" fmla="*/ 1 w 4014345"/>
              <a:gd name="connsiteY8" fmla="*/ 1914517 h 5302828"/>
              <a:gd name="connsiteX9" fmla="*/ 524282 w 4014345"/>
              <a:gd name="connsiteY9" fmla="*/ 799434 h 5302828"/>
              <a:gd name="connsiteX10" fmla="*/ 1827794 w 4014345"/>
              <a:gd name="connsiteY10" fmla="*/ 153908 h 5302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14345" h="5302828">
                <a:moveTo>
                  <a:pt x="2010463" y="0"/>
                </a:moveTo>
                <a:lnTo>
                  <a:pt x="2186554" y="153908"/>
                </a:lnTo>
                <a:cubicBezTo>
                  <a:pt x="2623188" y="490280"/>
                  <a:pt x="3115215" y="582934"/>
                  <a:pt x="3490066" y="799434"/>
                </a:cubicBezTo>
                <a:cubicBezTo>
                  <a:pt x="3850510" y="1050687"/>
                  <a:pt x="4014345" y="1338834"/>
                  <a:pt x="4014345" y="1914517"/>
                </a:cubicBezTo>
                <a:cubicBezTo>
                  <a:pt x="4014345" y="2139044"/>
                  <a:pt x="4014344" y="2363572"/>
                  <a:pt x="4014344" y="2588099"/>
                </a:cubicBezTo>
                <a:lnTo>
                  <a:pt x="4009930" y="5302828"/>
                </a:lnTo>
                <a:lnTo>
                  <a:pt x="4415" y="5302828"/>
                </a:lnTo>
                <a:lnTo>
                  <a:pt x="0" y="2588099"/>
                </a:lnTo>
                <a:cubicBezTo>
                  <a:pt x="0" y="2363572"/>
                  <a:pt x="1" y="2139044"/>
                  <a:pt x="1" y="1914517"/>
                </a:cubicBezTo>
                <a:cubicBezTo>
                  <a:pt x="1" y="1338834"/>
                  <a:pt x="163838" y="1050687"/>
                  <a:pt x="524282" y="799434"/>
                </a:cubicBezTo>
                <a:cubicBezTo>
                  <a:pt x="899134" y="582934"/>
                  <a:pt x="1391162" y="490280"/>
                  <a:pt x="1827794" y="153908"/>
                </a:cubicBezTo>
                <a:close/>
              </a:path>
            </a:pathLst>
          </a:custGeom>
          <a:noFill/>
          <a:ln w="25400" cap="rnd">
            <a:solidFill>
              <a:schemeClr val="bg2">
                <a:lumMod val="75000"/>
                <a:alpha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picture containing envelope, stationary, nail, businesscard&#10;&#10;Description automatically generated">
            <a:extLst>
              <a:ext uri="{FF2B5EF4-FFF2-40B4-BE49-F238E27FC236}">
                <a16:creationId xmlns:a16="http://schemas.microsoft.com/office/drawing/2014/main" id="{98E25E4F-A296-443A-AD4F-08B0297C47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8" r="8756" b="-3"/>
          <a:stretch/>
        </p:blipFill>
        <p:spPr>
          <a:xfrm>
            <a:off x="2723555" y="-7118"/>
            <a:ext cx="6794433" cy="686511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7A5A8DB-F8C0-4B8D-B6CC-18A8A11423DB}"/>
              </a:ext>
            </a:extLst>
          </p:cNvPr>
          <p:cNvCxnSpPr/>
          <p:nvPr/>
        </p:nvCxnSpPr>
        <p:spPr>
          <a:xfrm>
            <a:off x="2674012" y="0"/>
            <a:ext cx="0" cy="6858000"/>
          </a:xfrm>
          <a:prstGeom prst="line">
            <a:avLst/>
          </a:prstGeom>
          <a:ln w="190500" cmpd="thinThick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F086848-C17C-425F-8527-CD9BE2737703}"/>
              </a:ext>
            </a:extLst>
          </p:cNvPr>
          <p:cNvCxnSpPr/>
          <p:nvPr/>
        </p:nvCxnSpPr>
        <p:spPr>
          <a:xfrm>
            <a:off x="9554705" y="7622"/>
            <a:ext cx="0" cy="6858000"/>
          </a:xfrm>
          <a:prstGeom prst="line">
            <a:avLst/>
          </a:prstGeom>
          <a:ln w="190500" cmpd="thickThin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83F10B6-04C6-48D0-81E8-4C226BECBB47}"/>
              </a:ext>
            </a:extLst>
          </p:cNvPr>
          <p:cNvSpPr txBox="1"/>
          <p:nvPr/>
        </p:nvSpPr>
        <p:spPr>
          <a:xfrm>
            <a:off x="3208149" y="2296771"/>
            <a:ext cx="5842861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Give your clients what </a:t>
            </a:r>
          </a:p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they ask for </a:t>
            </a:r>
          </a:p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but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, </a:t>
            </a:r>
          </a:p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if they get stuck, </a:t>
            </a:r>
          </a:p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deal with the </a:t>
            </a:r>
          </a:p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underlying conflict. </a:t>
            </a:r>
          </a:p>
        </p:txBody>
      </p:sp>
    </p:spTree>
    <p:extLst>
      <p:ext uri="{BB962C8B-B14F-4D97-AF65-F5344CB8AC3E}">
        <p14:creationId xmlns:p14="http://schemas.microsoft.com/office/powerpoint/2010/main" val="2379340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9EC5B12-9FF3-41FE-B789-2696F5195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914F3F-DCFD-4BBB-A771-33C45A80F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1581462"/>
            <a:ext cx="2776531" cy="368758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Handouts:</a:t>
            </a:r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FCEE13B-EFB1-46F2-BC11-110F05BFB6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59630" y="1852474"/>
            <a:ext cx="0" cy="3394558"/>
          </a:xfrm>
          <a:prstGeom prst="line">
            <a:avLst/>
          </a:prstGeom>
          <a:ln w="25400" cap="rnd">
            <a:solidFill>
              <a:schemeClr val="bg2">
                <a:lumMod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45EDACE-1B44-446A-B3A8-97F804739FD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0197764"/>
              </p:ext>
            </p:extLst>
          </p:nvPr>
        </p:nvGraphicFramePr>
        <p:xfrm>
          <a:off x="5214936" y="338375"/>
          <a:ext cx="6024561" cy="49196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7D45F8F-7194-45D1-84EE-A24FE07DB346}"/>
              </a:ext>
            </a:extLst>
          </p:cNvPr>
          <p:cNvSpPr/>
          <p:nvPr/>
        </p:nvSpPr>
        <p:spPr>
          <a:xfrm>
            <a:off x="1297858" y="5269042"/>
            <a:ext cx="9941639" cy="1043268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www.behaviortransitions.com/ICBCH_2022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21655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0A19660B-8D2C-43DE-AE5E-77401E8CB04C}"/>
              </a:ext>
            </a:extLst>
          </p:cNvPr>
          <p:cNvGrpSpPr/>
          <p:nvPr/>
        </p:nvGrpSpPr>
        <p:grpSpPr>
          <a:xfrm rot="20880869">
            <a:off x="646936" y="394051"/>
            <a:ext cx="4775921" cy="3034949"/>
            <a:chOff x="2954805" y="3219980"/>
            <a:chExt cx="5600636" cy="3638020"/>
          </a:xfrm>
        </p:grpSpPr>
        <p:pic>
          <p:nvPicPr>
            <p:cNvPr id="5" name="Picture 4" descr="A picture containing person, clothing, posing&#10;&#10;Description automatically generated">
              <a:extLst>
                <a:ext uri="{FF2B5EF4-FFF2-40B4-BE49-F238E27FC236}">
                  <a16:creationId xmlns:a16="http://schemas.microsoft.com/office/drawing/2014/main" id="{8A8BD39E-3057-4868-BE40-68AF70013E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4805" y="3219980"/>
              <a:ext cx="5291666" cy="3638020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A136F4C-6DCF-4152-94D7-92BFC1C6E9F7}"/>
                </a:ext>
              </a:extLst>
            </p:cNvPr>
            <p:cNvSpPr/>
            <p:nvPr/>
          </p:nvSpPr>
          <p:spPr>
            <a:xfrm>
              <a:off x="3263774" y="3326660"/>
              <a:ext cx="5291667" cy="3531340"/>
            </a:xfrm>
            <a:prstGeom prst="ellipse">
              <a:avLst/>
            </a:prstGeom>
            <a:noFill/>
            <a:ln w="1143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5409DC3-08E2-48B0-9119-926BE403C20A}"/>
              </a:ext>
            </a:extLst>
          </p:cNvPr>
          <p:cNvGrpSpPr/>
          <p:nvPr/>
        </p:nvGrpSpPr>
        <p:grpSpPr>
          <a:xfrm>
            <a:off x="6845784" y="400581"/>
            <a:ext cx="4959252" cy="3028419"/>
            <a:chOff x="6900332" y="0"/>
            <a:chExt cx="5291668" cy="3638019"/>
          </a:xfrm>
        </p:grpSpPr>
        <p:pic>
          <p:nvPicPr>
            <p:cNvPr id="3" name="Picture 2" descr="A picture containing person&#10;&#10;Description automatically generated">
              <a:extLst>
                <a:ext uri="{FF2B5EF4-FFF2-40B4-BE49-F238E27FC236}">
                  <a16:creationId xmlns:a16="http://schemas.microsoft.com/office/drawing/2014/main" id="{9AC81EC7-A68A-4B84-975D-D914E5869D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0333" y="0"/>
              <a:ext cx="5291667" cy="3638019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CB5DAE8-E485-413D-A516-0FB5090F01FD}"/>
                </a:ext>
              </a:extLst>
            </p:cNvPr>
            <p:cNvSpPr/>
            <p:nvPr/>
          </p:nvSpPr>
          <p:spPr>
            <a:xfrm rot="719075">
              <a:off x="6900332" y="106679"/>
              <a:ext cx="5291667" cy="3531340"/>
            </a:xfrm>
            <a:prstGeom prst="ellipse">
              <a:avLst/>
            </a:prstGeom>
            <a:noFill/>
            <a:ln w="1143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35821E65-69F4-4A0E-89AE-4620C35742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859" y="3891814"/>
            <a:ext cx="3864077" cy="265640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2D55FAD-2EFA-4DBF-8F25-7622C09B3076}"/>
              </a:ext>
            </a:extLst>
          </p:cNvPr>
          <p:cNvSpPr/>
          <p:nvPr/>
        </p:nvSpPr>
        <p:spPr>
          <a:xfrm>
            <a:off x="4208238" y="3687097"/>
            <a:ext cx="4301581" cy="3028419"/>
          </a:xfrm>
          <a:prstGeom prst="rect">
            <a:avLst/>
          </a:prstGeom>
          <a:noFill/>
          <a:ln w="1143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7D1186-4C02-442C-B46C-8090C6A51185}"/>
              </a:ext>
            </a:extLst>
          </p:cNvPr>
          <p:cNvSpPr txBox="1"/>
          <p:nvPr/>
        </p:nvSpPr>
        <p:spPr>
          <a:xfrm>
            <a:off x="154983" y="3429000"/>
            <a:ext cx="22007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Janine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ADD407F-4539-4459-8ECF-EF57CDE871F6}"/>
              </a:ext>
            </a:extLst>
          </p:cNvPr>
          <p:cNvSpPr txBox="1"/>
          <p:nvPr/>
        </p:nvSpPr>
        <p:spPr>
          <a:xfrm>
            <a:off x="9676249" y="3542522"/>
            <a:ext cx="22007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Eli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9A84A18-D1EC-4A27-BA81-D810F3C802B4}"/>
              </a:ext>
            </a:extLst>
          </p:cNvPr>
          <p:cNvSpPr txBox="1"/>
          <p:nvPr/>
        </p:nvSpPr>
        <p:spPr>
          <a:xfrm>
            <a:off x="2467971" y="5583265"/>
            <a:ext cx="1628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Maria</a:t>
            </a:r>
          </a:p>
        </p:txBody>
      </p:sp>
    </p:spTree>
    <p:extLst>
      <p:ext uri="{BB962C8B-B14F-4D97-AF65-F5344CB8AC3E}">
        <p14:creationId xmlns:p14="http://schemas.microsoft.com/office/powerpoint/2010/main" val="6024899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206359A-F1E3-49EE-BBC2-40888C4A3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65700" y="2026"/>
            <a:ext cx="2926300" cy="5030922"/>
            <a:chOff x="9265700" y="2026"/>
            <a:chExt cx="2926300" cy="5030922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ED90C42-6A0F-48E8-BF96-7D3E2A395E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26904" y="2026"/>
              <a:ext cx="2249810" cy="2294745"/>
            </a:xfrm>
            <a:custGeom>
              <a:avLst/>
              <a:gdLst>
                <a:gd name="connsiteX0" fmla="*/ 49162 w 2249810"/>
                <a:gd name="connsiteY0" fmla="*/ 0 h 2294745"/>
                <a:gd name="connsiteX1" fmla="*/ 2200648 w 2249810"/>
                <a:gd name="connsiteY1" fmla="*/ 0 h 2294745"/>
                <a:gd name="connsiteX2" fmla="*/ 2210105 w 2249810"/>
                <a:gd name="connsiteY2" fmla="*/ 23601 h 2294745"/>
                <a:gd name="connsiteX3" fmla="*/ 2249810 w 2249810"/>
                <a:gd name="connsiteY3" fmla="*/ 326934 h 2294745"/>
                <a:gd name="connsiteX4" fmla="*/ 2249810 w 2249810"/>
                <a:gd name="connsiteY4" fmla="*/ 422824 h 2294745"/>
                <a:gd name="connsiteX5" fmla="*/ 2249810 w 2249810"/>
                <a:gd name="connsiteY5" fmla="*/ 696534 h 2294745"/>
                <a:gd name="connsiteX6" fmla="*/ 2249810 w 2249810"/>
                <a:gd name="connsiteY6" fmla="*/ 848826 h 2294745"/>
                <a:gd name="connsiteX7" fmla="*/ 2249810 w 2249810"/>
                <a:gd name="connsiteY7" fmla="*/ 1058531 h 2294745"/>
                <a:gd name="connsiteX8" fmla="*/ 2249810 w 2249810"/>
                <a:gd name="connsiteY8" fmla="*/ 1218426 h 2294745"/>
                <a:gd name="connsiteX9" fmla="*/ 1955981 w 2249810"/>
                <a:gd name="connsiteY9" fmla="*/ 1845313 h 2294745"/>
                <a:gd name="connsiteX10" fmla="*/ 1225437 w 2249810"/>
                <a:gd name="connsiteY10" fmla="*/ 2208220 h 2294745"/>
                <a:gd name="connsiteX11" fmla="*/ 1123061 w 2249810"/>
                <a:gd name="connsiteY11" fmla="*/ 2294745 h 2294745"/>
                <a:gd name="connsiteX12" fmla="*/ 1024372 w 2249810"/>
                <a:gd name="connsiteY12" fmla="*/ 2208220 h 2294745"/>
                <a:gd name="connsiteX13" fmla="*/ 293828 w 2249810"/>
                <a:gd name="connsiteY13" fmla="*/ 1845313 h 2294745"/>
                <a:gd name="connsiteX14" fmla="*/ 0 w 2249810"/>
                <a:gd name="connsiteY14" fmla="*/ 1218426 h 2294745"/>
                <a:gd name="connsiteX15" fmla="*/ 0 w 2249810"/>
                <a:gd name="connsiteY15" fmla="*/ 1058531 h 2294745"/>
                <a:gd name="connsiteX16" fmla="*/ 0 w 2249810"/>
                <a:gd name="connsiteY16" fmla="*/ 848826 h 2294745"/>
                <a:gd name="connsiteX17" fmla="*/ 0 w 2249810"/>
                <a:gd name="connsiteY17" fmla="*/ 696534 h 2294745"/>
                <a:gd name="connsiteX18" fmla="*/ 0 w 2249810"/>
                <a:gd name="connsiteY18" fmla="*/ 422824 h 2294745"/>
                <a:gd name="connsiteX19" fmla="*/ 0 w 2249810"/>
                <a:gd name="connsiteY19" fmla="*/ 326934 h 2294745"/>
                <a:gd name="connsiteX20" fmla="*/ 39705 w 2249810"/>
                <a:gd name="connsiteY20" fmla="*/ 23601 h 229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49810" h="2294745">
                  <a:moveTo>
                    <a:pt x="49162" y="0"/>
                  </a:moveTo>
                  <a:lnTo>
                    <a:pt x="2200648" y="0"/>
                  </a:lnTo>
                  <a:lnTo>
                    <a:pt x="2210105" y="23601"/>
                  </a:lnTo>
                  <a:cubicBezTo>
                    <a:pt x="2236898" y="106934"/>
                    <a:pt x="2249810" y="205568"/>
                    <a:pt x="2249810" y="326934"/>
                  </a:cubicBezTo>
                  <a:lnTo>
                    <a:pt x="2249810" y="422824"/>
                  </a:lnTo>
                  <a:lnTo>
                    <a:pt x="2249810" y="696534"/>
                  </a:lnTo>
                  <a:lnTo>
                    <a:pt x="2249810" y="848826"/>
                  </a:lnTo>
                  <a:lnTo>
                    <a:pt x="2249810" y="1058531"/>
                  </a:lnTo>
                  <a:lnTo>
                    <a:pt x="2249810" y="1218426"/>
                  </a:lnTo>
                  <a:cubicBezTo>
                    <a:pt x="2249810" y="1542068"/>
                    <a:pt x="2157989" y="1704061"/>
                    <a:pt x="1955981" y="1845313"/>
                  </a:cubicBezTo>
                  <a:cubicBezTo>
                    <a:pt x="1745898" y="1967026"/>
                    <a:pt x="1470144" y="2019115"/>
                    <a:pt x="1225437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8" y="1845313"/>
                  </a:cubicBezTo>
                  <a:cubicBezTo>
                    <a:pt x="91820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4"/>
                  </a:lnTo>
                  <a:cubicBezTo>
                    <a:pt x="0" y="205568"/>
                    <a:pt x="12912" y="106934"/>
                    <a:pt x="39705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DA0863A-55F7-4EB0-9451-F3EE4D65DB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97154" y="1907348"/>
              <a:ext cx="1594846" cy="3044131"/>
            </a:xfrm>
            <a:custGeom>
              <a:avLst/>
              <a:gdLst>
                <a:gd name="connsiteX0" fmla="*/ 1126749 w 1594846"/>
                <a:gd name="connsiteY0" fmla="*/ 0 h 3044131"/>
                <a:gd name="connsiteX1" fmla="*/ 1225438 w 1594846"/>
                <a:gd name="connsiteY1" fmla="*/ 86525 h 3044131"/>
                <a:gd name="connsiteX2" fmla="*/ 1413279 w 1594846"/>
                <a:gd name="connsiteY2" fmla="*/ 205892 h 3044131"/>
                <a:gd name="connsiteX3" fmla="*/ 1594846 w 1594846"/>
                <a:gd name="connsiteY3" fmla="*/ 289191 h 3044131"/>
                <a:gd name="connsiteX4" fmla="*/ 1594846 w 1594846"/>
                <a:gd name="connsiteY4" fmla="*/ 2754939 h 3044131"/>
                <a:gd name="connsiteX5" fmla="*/ 1413277 w 1594846"/>
                <a:gd name="connsiteY5" fmla="*/ 2838239 h 3044131"/>
                <a:gd name="connsiteX6" fmla="*/ 1225436 w 1594846"/>
                <a:gd name="connsiteY6" fmla="*/ 2957606 h 3044131"/>
                <a:gd name="connsiteX7" fmla="*/ 1123061 w 1594846"/>
                <a:gd name="connsiteY7" fmla="*/ 3044131 h 3044131"/>
                <a:gd name="connsiteX8" fmla="*/ 1024372 w 1594846"/>
                <a:gd name="connsiteY8" fmla="*/ 2957606 h 3044131"/>
                <a:gd name="connsiteX9" fmla="*/ 293828 w 1594846"/>
                <a:gd name="connsiteY9" fmla="*/ 2594699 h 3044131"/>
                <a:gd name="connsiteX10" fmla="*/ 0 w 1594846"/>
                <a:gd name="connsiteY10" fmla="*/ 1967812 h 3044131"/>
                <a:gd name="connsiteX11" fmla="*/ 0 w 1594846"/>
                <a:gd name="connsiteY11" fmla="*/ 1807917 h 3044131"/>
                <a:gd name="connsiteX12" fmla="*/ 0 w 1594846"/>
                <a:gd name="connsiteY12" fmla="*/ 1598212 h 3044131"/>
                <a:gd name="connsiteX13" fmla="*/ 0 w 1594846"/>
                <a:gd name="connsiteY13" fmla="*/ 1445920 h 3044131"/>
                <a:gd name="connsiteX14" fmla="*/ 0 w 1594846"/>
                <a:gd name="connsiteY14" fmla="*/ 1172210 h 3044131"/>
                <a:gd name="connsiteX15" fmla="*/ 0 w 1594846"/>
                <a:gd name="connsiteY15" fmla="*/ 1076320 h 3044131"/>
                <a:gd name="connsiteX16" fmla="*/ 293829 w 1594846"/>
                <a:gd name="connsiteY16" fmla="*/ 449433 h 3044131"/>
                <a:gd name="connsiteX17" fmla="*/ 1024374 w 1594846"/>
                <a:gd name="connsiteY17" fmla="*/ 86525 h 304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4846" h="3044131">
                  <a:moveTo>
                    <a:pt x="1126749" y="0"/>
                  </a:moveTo>
                  <a:lnTo>
                    <a:pt x="1225438" y="86525"/>
                  </a:lnTo>
                  <a:cubicBezTo>
                    <a:pt x="1286615" y="133801"/>
                    <a:pt x="1349732" y="172514"/>
                    <a:pt x="1413279" y="205892"/>
                  </a:cubicBezTo>
                  <a:lnTo>
                    <a:pt x="1594846" y="289191"/>
                  </a:lnTo>
                  <a:lnTo>
                    <a:pt x="1594846" y="2754939"/>
                  </a:lnTo>
                  <a:lnTo>
                    <a:pt x="1413277" y="2838239"/>
                  </a:lnTo>
                  <a:cubicBezTo>
                    <a:pt x="1349730" y="2871617"/>
                    <a:pt x="1286613" y="2910330"/>
                    <a:pt x="1225436" y="2957606"/>
                  </a:cubicBezTo>
                  <a:lnTo>
                    <a:pt x="1123061" y="3044131"/>
                  </a:lnTo>
                  <a:lnTo>
                    <a:pt x="1024372" y="2957606"/>
                  </a:lnTo>
                  <a:cubicBezTo>
                    <a:pt x="779664" y="2768501"/>
                    <a:pt x="503910" y="2716412"/>
                    <a:pt x="293828" y="2594699"/>
                  </a:cubicBezTo>
                  <a:cubicBezTo>
                    <a:pt x="91820" y="2453447"/>
                    <a:pt x="0" y="2291454"/>
                    <a:pt x="0" y="1967812"/>
                  </a:cubicBezTo>
                  <a:lnTo>
                    <a:pt x="0" y="1807917"/>
                  </a:lnTo>
                  <a:lnTo>
                    <a:pt x="0" y="1598212"/>
                  </a:lnTo>
                  <a:lnTo>
                    <a:pt x="0" y="1445920"/>
                  </a:lnTo>
                  <a:lnTo>
                    <a:pt x="0" y="1172210"/>
                  </a:lnTo>
                  <a:lnTo>
                    <a:pt x="0" y="1076320"/>
                  </a:lnTo>
                  <a:cubicBezTo>
                    <a:pt x="0" y="752678"/>
                    <a:pt x="91821" y="590684"/>
                    <a:pt x="293829" y="449433"/>
                  </a:cubicBezTo>
                  <a:cubicBezTo>
                    <a:pt x="503912" y="327719"/>
                    <a:pt x="779665" y="275630"/>
                    <a:pt x="1024374" y="86525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FE7CFE2-40F6-44B2-8AAD-0C384EEFCF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265700" y="7622"/>
              <a:ext cx="2372219" cy="2371961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4282900 w 4447989"/>
                <a:gd name="connsiteY0" fmla="*/ 2048959 h 5795027"/>
                <a:gd name="connsiteX1" fmla="*/ 4282900 w 4447989"/>
                <a:gd name="connsiteY1" fmla="*/ 2231503 h 5795027"/>
                <a:gd name="connsiteX2" fmla="*/ 4282900 w 4447989"/>
                <a:gd name="connsiteY2" fmla="*/ 2752557 h 5795027"/>
                <a:gd name="connsiteX3" fmla="*/ 4282900 w 4447989"/>
                <a:gd name="connsiteY3" fmla="*/ 3042471 h 5795027"/>
                <a:gd name="connsiteX4" fmla="*/ 4282900 w 4447989"/>
                <a:gd name="connsiteY4" fmla="*/ 3441681 h 5795027"/>
                <a:gd name="connsiteX5" fmla="*/ 4282900 w 4447989"/>
                <a:gd name="connsiteY5" fmla="*/ 3746068 h 5795027"/>
                <a:gd name="connsiteX6" fmla="*/ 3723546 w 4447989"/>
                <a:gd name="connsiteY6" fmla="*/ 4939455 h 5795027"/>
                <a:gd name="connsiteX7" fmla="*/ 2332829 w 4447989"/>
                <a:gd name="connsiteY7" fmla="*/ 5630311 h 5795027"/>
                <a:gd name="connsiteX8" fmla="*/ 2137940 w 4447989"/>
                <a:gd name="connsiteY8" fmla="*/ 5795027 h 5795027"/>
                <a:gd name="connsiteX9" fmla="*/ 1950069 w 4447989"/>
                <a:gd name="connsiteY9" fmla="*/ 5630311 h 5795027"/>
                <a:gd name="connsiteX10" fmla="*/ 559353 w 4447989"/>
                <a:gd name="connsiteY10" fmla="*/ 4939455 h 5795027"/>
                <a:gd name="connsiteX11" fmla="*/ 0 w 4447989"/>
                <a:gd name="connsiteY11" fmla="*/ 3746068 h 5795027"/>
                <a:gd name="connsiteX12" fmla="*/ 0 w 4447989"/>
                <a:gd name="connsiteY12" fmla="*/ 3441681 h 5795027"/>
                <a:gd name="connsiteX13" fmla="*/ 0 w 4447989"/>
                <a:gd name="connsiteY13" fmla="*/ 3042471 h 5795027"/>
                <a:gd name="connsiteX14" fmla="*/ 0 w 4447989"/>
                <a:gd name="connsiteY14" fmla="*/ 2752557 h 5795027"/>
                <a:gd name="connsiteX15" fmla="*/ 0 w 4447989"/>
                <a:gd name="connsiteY15" fmla="*/ 2231503 h 5795027"/>
                <a:gd name="connsiteX16" fmla="*/ 0 w 4447989"/>
                <a:gd name="connsiteY16" fmla="*/ 2048959 h 5795027"/>
                <a:gd name="connsiteX17" fmla="*/ 559354 w 4447989"/>
                <a:gd name="connsiteY17" fmla="*/ 855573 h 5795027"/>
                <a:gd name="connsiteX18" fmla="*/ 1950071 w 4447989"/>
                <a:gd name="connsiteY18" fmla="*/ 164715 h 5795027"/>
                <a:gd name="connsiteX19" fmla="*/ 2144960 w 4447989"/>
                <a:gd name="connsiteY19" fmla="*/ 0 h 5795027"/>
                <a:gd name="connsiteX20" fmla="*/ 2332832 w 4447989"/>
                <a:gd name="connsiteY20" fmla="*/ 164715 h 5795027"/>
                <a:gd name="connsiteX21" fmla="*/ 3723546 w 4447989"/>
                <a:gd name="connsiteY21" fmla="*/ 855573 h 5795027"/>
                <a:gd name="connsiteX22" fmla="*/ 4447989 w 4447989"/>
                <a:gd name="connsiteY22" fmla="*/ 2214048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82900"/>
                <a:gd name="connsiteY0" fmla="*/ 1519558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92243"/>
                <a:gd name="connsiteY0" fmla="*/ 1519558 h 5795027"/>
                <a:gd name="connsiteX1" fmla="*/ 4282900 w 4292243"/>
                <a:gd name="connsiteY1" fmla="*/ 2231503 h 5795027"/>
                <a:gd name="connsiteX2" fmla="*/ 4282900 w 4292243"/>
                <a:gd name="connsiteY2" fmla="*/ 2752557 h 5795027"/>
                <a:gd name="connsiteX3" fmla="*/ 4282900 w 4292243"/>
                <a:gd name="connsiteY3" fmla="*/ 3042471 h 5795027"/>
                <a:gd name="connsiteX4" fmla="*/ 4282900 w 4292243"/>
                <a:gd name="connsiteY4" fmla="*/ 3441681 h 5795027"/>
                <a:gd name="connsiteX5" fmla="*/ 4282900 w 4292243"/>
                <a:gd name="connsiteY5" fmla="*/ 3746068 h 5795027"/>
                <a:gd name="connsiteX6" fmla="*/ 3723546 w 4292243"/>
                <a:gd name="connsiteY6" fmla="*/ 4939455 h 5795027"/>
                <a:gd name="connsiteX7" fmla="*/ 2332829 w 4292243"/>
                <a:gd name="connsiteY7" fmla="*/ 5630311 h 5795027"/>
                <a:gd name="connsiteX8" fmla="*/ 2137940 w 4292243"/>
                <a:gd name="connsiteY8" fmla="*/ 5795027 h 5795027"/>
                <a:gd name="connsiteX9" fmla="*/ 1950069 w 4292243"/>
                <a:gd name="connsiteY9" fmla="*/ 5630311 h 5795027"/>
                <a:gd name="connsiteX10" fmla="*/ 559353 w 4292243"/>
                <a:gd name="connsiteY10" fmla="*/ 4939455 h 5795027"/>
                <a:gd name="connsiteX11" fmla="*/ 0 w 4292243"/>
                <a:gd name="connsiteY11" fmla="*/ 3746068 h 5795027"/>
                <a:gd name="connsiteX12" fmla="*/ 0 w 4292243"/>
                <a:gd name="connsiteY12" fmla="*/ 3441681 h 5795027"/>
                <a:gd name="connsiteX13" fmla="*/ 0 w 4292243"/>
                <a:gd name="connsiteY13" fmla="*/ 3042471 h 5795027"/>
                <a:gd name="connsiteX14" fmla="*/ 0 w 4292243"/>
                <a:gd name="connsiteY14" fmla="*/ 2752557 h 5795027"/>
                <a:gd name="connsiteX15" fmla="*/ 0 w 4292243"/>
                <a:gd name="connsiteY15" fmla="*/ 2231503 h 5795027"/>
                <a:gd name="connsiteX16" fmla="*/ 0 w 4292243"/>
                <a:gd name="connsiteY16" fmla="*/ 2048959 h 5795027"/>
                <a:gd name="connsiteX17" fmla="*/ 559354 w 4292243"/>
                <a:gd name="connsiteY17" fmla="*/ 855573 h 5795027"/>
                <a:gd name="connsiteX18" fmla="*/ 1950071 w 4292243"/>
                <a:gd name="connsiteY18" fmla="*/ 164715 h 5795027"/>
                <a:gd name="connsiteX19" fmla="*/ 2144960 w 4292243"/>
                <a:gd name="connsiteY19" fmla="*/ 0 h 5795027"/>
                <a:gd name="connsiteX20" fmla="*/ 2332832 w 4292243"/>
                <a:gd name="connsiteY20" fmla="*/ 164715 h 5795027"/>
                <a:gd name="connsiteX21" fmla="*/ 3723546 w 4292243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2144960 w 4282900"/>
                <a:gd name="connsiteY18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64279 w 4282900"/>
                <a:gd name="connsiteY17" fmla="*/ 1516418 h 5795027"/>
                <a:gd name="connsiteX18" fmla="*/ 559354 w 4282900"/>
                <a:gd name="connsiteY18" fmla="*/ 855573 h 5795027"/>
                <a:gd name="connsiteX19" fmla="*/ 2144960 w 4282900"/>
                <a:gd name="connsiteY19" fmla="*/ 0 h 5795027"/>
                <a:gd name="connsiteX0" fmla="*/ 4213242 w 4282900"/>
                <a:gd name="connsiteY0" fmla="*/ 657020 h 4939454"/>
                <a:gd name="connsiteX1" fmla="*/ 4282900 w 4282900"/>
                <a:gd name="connsiteY1" fmla="*/ 1375930 h 4939454"/>
                <a:gd name="connsiteX2" fmla="*/ 4282900 w 4282900"/>
                <a:gd name="connsiteY2" fmla="*/ 1896984 h 4939454"/>
                <a:gd name="connsiteX3" fmla="*/ 4282900 w 4282900"/>
                <a:gd name="connsiteY3" fmla="*/ 2186898 h 4939454"/>
                <a:gd name="connsiteX4" fmla="*/ 4282900 w 4282900"/>
                <a:gd name="connsiteY4" fmla="*/ 2586108 h 4939454"/>
                <a:gd name="connsiteX5" fmla="*/ 4282900 w 4282900"/>
                <a:gd name="connsiteY5" fmla="*/ 2890495 h 4939454"/>
                <a:gd name="connsiteX6" fmla="*/ 3723546 w 4282900"/>
                <a:gd name="connsiteY6" fmla="*/ 4083882 h 4939454"/>
                <a:gd name="connsiteX7" fmla="*/ 2332829 w 4282900"/>
                <a:gd name="connsiteY7" fmla="*/ 4774738 h 4939454"/>
                <a:gd name="connsiteX8" fmla="*/ 2137940 w 4282900"/>
                <a:gd name="connsiteY8" fmla="*/ 4939454 h 4939454"/>
                <a:gd name="connsiteX9" fmla="*/ 1950069 w 4282900"/>
                <a:gd name="connsiteY9" fmla="*/ 4774738 h 4939454"/>
                <a:gd name="connsiteX10" fmla="*/ 559353 w 4282900"/>
                <a:gd name="connsiteY10" fmla="*/ 4083882 h 4939454"/>
                <a:gd name="connsiteX11" fmla="*/ 0 w 4282900"/>
                <a:gd name="connsiteY11" fmla="*/ 2890495 h 4939454"/>
                <a:gd name="connsiteX12" fmla="*/ 0 w 4282900"/>
                <a:gd name="connsiteY12" fmla="*/ 2586108 h 4939454"/>
                <a:gd name="connsiteX13" fmla="*/ 0 w 4282900"/>
                <a:gd name="connsiteY13" fmla="*/ 2186898 h 4939454"/>
                <a:gd name="connsiteX14" fmla="*/ 0 w 4282900"/>
                <a:gd name="connsiteY14" fmla="*/ 1896984 h 4939454"/>
                <a:gd name="connsiteX15" fmla="*/ 0 w 4282900"/>
                <a:gd name="connsiteY15" fmla="*/ 1375930 h 4939454"/>
                <a:gd name="connsiteX16" fmla="*/ 0 w 4282900"/>
                <a:gd name="connsiteY16" fmla="*/ 1193386 h 4939454"/>
                <a:gd name="connsiteX17" fmla="*/ 64279 w 4282900"/>
                <a:gd name="connsiteY17" fmla="*/ 660845 h 4939454"/>
                <a:gd name="connsiteX18" fmla="*/ 559354 w 4282900"/>
                <a:gd name="connsiteY18" fmla="*/ 0 h 493945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2900" h="4282434">
                  <a:moveTo>
                    <a:pt x="4213242" y="0"/>
                  </a:moveTo>
                  <a:cubicBezTo>
                    <a:pt x="4294511" y="306972"/>
                    <a:pt x="4271290" y="481595"/>
                    <a:pt x="4282900" y="718910"/>
                  </a:cubicBezTo>
                  <a:lnTo>
                    <a:pt x="4282900" y="1239964"/>
                  </a:lnTo>
                  <a:lnTo>
                    <a:pt x="4282900" y="1529878"/>
                  </a:lnTo>
                  <a:lnTo>
                    <a:pt x="4282900" y="1929088"/>
                  </a:lnTo>
                  <a:lnTo>
                    <a:pt x="4282900" y="2233475"/>
                  </a:lnTo>
                  <a:cubicBezTo>
                    <a:pt x="4282900" y="2849584"/>
                    <a:pt x="4108103" y="3157966"/>
                    <a:pt x="3723546" y="3426862"/>
                  </a:cubicBezTo>
                  <a:cubicBezTo>
                    <a:pt x="3323617" y="3658565"/>
                    <a:pt x="2798672" y="3757725"/>
                    <a:pt x="2332829" y="4117718"/>
                  </a:cubicBezTo>
                  <a:lnTo>
                    <a:pt x="2137940" y="4282434"/>
                  </a:lnTo>
                  <a:lnTo>
                    <a:pt x="1950069" y="4117718"/>
                  </a:lnTo>
                  <a:cubicBezTo>
                    <a:pt x="1484225" y="3757725"/>
                    <a:pt x="959280" y="3658565"/>
                    <a:pt x="559353" y="3426862"/>
                  </a:cubicBezTo>
                  <a:cubicBezTo>
                    <a:pt x="174796" y="3157966"/>
                    <a:pt x="0" y="2849584"/>
                    <a:pt x="0" y="2233475"/>
                  </a:cubicBezTo>
                  <a:lnTo>
                    <a:pt x="0" y="1929088"/>
                  </a:lnTo>
                  <a:lnTo>
                    <a:pt x="0" y="1529878"/>
                  </a:lnTo>
                  <a:lnTo>
                    <a:pt x="0" y="1239964"/>
                  </a:lnTo>
                  <a:lnTo>
                    <a:pt x="0" y="718910"/>
                  </a:lnTo>
                  <a:lnTo>
                    <a:pt x="0" y="536366"/>
                  </a:lnTo>
                  <a:cubicBezTo>
                    <a:pt x="10713" y="417185"/>
                    <a:pt x="19813" y="133066"/>
                    <a:pt x="64279" y="3825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F0D6A17-AA80-4608-8660-8D1587A17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36649" y="1823190"/>
              <a:ext cx="1654608" cy="3209758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2976290 w 4282900"/>
                <a:gd name="connsiteY2" fmla="*/ 524033 h 5795027"/>
                <a:gd name="connsiteX3" fmla="*/ 3723546 w 4282900"/>
                <a:gd name="connsiteY3" fmla="*/ 855573 h 5795027"/>
                <a:gd name="connsiteX4" fmla="*/ 4282900 w 4282900"/>
                <a:gd name="connsiteY4" fmla="*/ 2048959 h 5795027"/>
                <a:gd name="connsiteX5" fmla="*/ 4282900 w 4282900"/>
                <a:gd name="connsiteY5" fmla="*/ 2231503 h 5795027"/>
                <a:gd name="connsiteX6" fmla="*/ 4282900 w 4282900"/>
                <a:gd name="connsiteY6" fmla="*/ 2752557 h 5795027"/>
                <a:gd name="connsiteX7" fmla="*/ 4282900 w 4282900"/>
                <a:gd name="connsiteY7" fmla="*/ 3042471 h 5795027"/>
                <a:gd name="connsiteX8" fmla="*/ 4282900 w 4282900"/>
                <a:gd name="connsiteY8" fmla="*/ 3441681 h 5795027"/>
                <a:gd name="connsiteX9" fmla="*/ 4282900 w 4282900"/>
                <a:gd name="connsiteY9" fmla="*/ 3746068 h 5795027"/>
                <a:gd name="connsiteX10" fmla="*/ 3723546 w 4282900"/>
                <a:gd name="connsiteY10" fmla="*/ 4939455 h 5795027"/>
                <a:gd name="connsiteX11" fmla="*/ 2332829 w 4282900"/>
                <a:gd name="connsiteY11" fmla="*/ 5630311 h 5795027"/>
                <a:gd name="connsiteX12" fmla="*/ 2137940 w 4282900"/>
                <a:gd name="connsiteY12" fmla="*/ 5795027 h 5795027"/>
                <a:gd name="connsiteX13" fmla="*/ 1950069 w 4282900"/>
                <a:gd name="connsiteY13" fmla="*/ 5630311 h 5795027"/>
                <a:gd name="connsiteX14" fmla="*/ 559353 w 4282900"/>
                <a:gd name="connsiteY14" fmla="*/ 4939455 h 5795027"/>
                <a:gd name="connsiteX15" fmla="*/ 0 w 4282900"/>
                <a:gd name="connsiteY15" fmla="*/ 3746068 h 5795027"/>
                <a:gd name="connsiteX16" fmla="*/ 0 w 4282900"/>
                <a:gd name="connsiteY16" fmla="*/ 3441681 h 5795027"/>
                <a:gd name="connsiteX17" fmla="*/ 0 w 4282900"/>
                <a:gd name="connsiteY17" fmla="*/ 3042471 h 5795027"/>
                <a:gd name="connsiteX18" fmla="*/ 0 w 4282900"/>
                <a:gd name="connsiteY18" fmla="*/ 2752557 h 5795027"/>
                <a:gd name="connsiteX19" fmla="*/ 0 w 4282900"/>
                <a:gd name="connsiteY19" fmla="*/ 2231503 h 5795027"/>
                <a:gd name="connsiteX20" fmla="*/ 0 w 4282900"/>
                <a:gd name="connsiteY20" fmla="*/ 2048959 h 5795027"/>
                <a:gd name="connsiteX21" fmla="*/ 559354 w 4282900"/>
                <a:gd name="connsiteY21" fmla="*/ 855573 h 5795027"/>
                <a:gd name="connsiteX22" fmla="*/ 1950071 w 4282900"/>
                <a:gd name="connsiteY22" fmla="*/ 164715 h 5795027"/>
                <a:gd name="connsiteX23" fmla="*/ 2144960 w 4282900"/>
                <a:gd name="connsiteY23" fmla="*/ 0 h 5795027"/>
                <a:gd name="connsiteX0" fmla="*/ 3723546 w 4282900"/>
                <a:gd name="connsiteY0" fmla="*/ 855573 h 5795027"/>
                <a:gd name="connsiteX1" fmla="*/ 4282900 w 4282900"/>
                <a:gd name="connsiteY1" fmla="*/ 2048959 h 5795027"/>
                <a:gd name="connsiteX2" fmla="*/ 4282900 w 4282900"/>
                <a:gd name="connsiteY2" fmla="*/ 2231503 h 5795027"/>
                <a:gd name="connsiteX3" fmla="*/ 4282900 w 4282900"/>
                <a:gd name="connsiteY3" fmla="*/ 2752557 h 5795027"/>
                <a:gd name="connsiteX4" fmla="*/ 4282900 w 4282900"/>
                <a:gd name="connsiteY4" fmla="*/ 3042471 h 5795027"/>
                <a:gd name="connsiteX5" fmla="*/ 4282900 w 4282900"/>
                <a:gd name="connsiteY5" fmla="*/ 3441681 h 5795027"/>
                <a:gd name="connsiteX6" fmla="*/ 4282900 w 4282900"/>
                <a:gd name="connsiteY6" fmla="*/ 3746068 h 5795027"/>
                <a:gd name="connsiteX7" fmla="*/ 3723546 w 4282900"/>
                <a:gd name="connsiteY7" fmla="*/ 4939455 h 5795027"/>
                <a:gd name="connsiteX8" fmla="*/ 2332829 w 4282900"/>
                <a:gd name="connsiteY8" fmla="*/ 5630311 h 5795027"/>
                <a:gd name="connsiteX9" fmla="*/ 2137940 w 4282900"/>
                <a:gd name="connsiteY9" fmla="*/ 5795027 h 5795027"/>
                <a:gd name="connsiteX10" fmla="*/ 1950069 w 4282900"/>
                <a:gd name="connsiteY10" fmla="*/ 5630311 h 5795027"/>
                <a:gd name="connsiteX11" fmla="*/ 559353 w 4282900"/>
                <a:gd name="connsiteY11" fmla="*/ 4939455 h 5795027"/>
                <a:gd name="connsiteX12" fmla="*/ 0 w 4282900"/>
                <a:gd name="connsiteY12" fmla="*/ 3746068 h 5795027"/>
                <a:gd name="connsiteX13" fmla="*/ 0 w 4282900"/>
                <a:gd name="connsiteY13" fmla="*/ 3441681 h 5795027"/>
                <a:gd name="connsiteX14" fmla="*/ 0 w 4282900"/>
                <a:gd name="connsiteY14" fmla="*/ 3042471 h 5795027"/>
                <a:gd name="connsiteX15" fmla="*/ 0 w 4282900"/>
                <a:gd name="connsiteY15" fmla="*/ 2752557 h 5795027"/>
                <a:gd name="connsiteX16" fmla="*/ 0 w 4282900"/>
                <a:gd name="connsiteY16" fmla="*/ 2231503 h 5795027"/>
                <a:gd name="connsiteX17" fmla="*/ 0 w 4282900"/>
                <a:gd name="connsiteY17" fmla="*/ 2048959 h 5795027"/>
                <a:gd name="connsiteX18" fmla="*/ 559354 w 4282900"/>
                <a:gd name="connsiteY18" fmla="*/ 855573 h 5795027"/>
                <a:gd name="connsiteX19" fmla="*/ 1950071 w 4282900"/>
                <a:gd name="connsiteY19" fmla="*/ 164715 h 5795027"/>
                <a:gd name="connsiteX20" fmla="*/ 2144960 w 4282900"/>
                <a:gd name="connsiteY20" fmla="*/ 0 h 5795027"/>
                <a:gd name="connsiteX21" fmla="*/ 2332832 w 4282900"/>
                <a:gd name="connsiteY21" fmla="*/ 164715 h 5795027"/>
                <a:gd name="connsiteX22" fmla="*/ 2976290 w 4282900"/>
                <a:gd name="connsiteY22" fmla="*/ 524033 h 5795027"/>
                <a:gd name="connsiteX23" fmla="*/ 3888635 w 4282900"/>
                <a:gd name="connsiteY23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22" fmla="*/ 3888635 w 4282900"/>
                <a:gd name="connsiteY22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0" fmla="*/ 4282900 w 4282900"/>
                <a:gd name="connsiteY0" fmla="*/ 2231503 h 5795027"/>
                <a:gd name="connsiteX1" fmla="*/ 4282900 w 4282900"/>
                <a:gd name="connsiteY1" fmla="*/ 2752557 h 5795027"/>
                <a:gd name="connsiteX2" fmla="*/ 4282900 w 4282900"/>
                <a:gd name="connsiteY2" fmla="*/ 3042471 h 5795027"/>
                <a:gd name="connsiteX3" fmla="*/ 4282900 w 4282900"/>
                <a:gd name="connsiteY3" fmla="*/ 3441681 h 5795027"/>
                <a:gd name="connsiteX4" fmla="*/ 4282900 w 4282900"/>
                <a:gd name="connsiteY4" fmla="*/ 3746068 h 5795027"/>
                <a:gd name="connsiteX5" fmla="*/ 3723546 w 4282900"/>
                <a:gd name="connsiteY5" fmla="*/ 4939455 h 5795027"/>
                <a:gd name="connsiteX6" fmla="*/ 2332829 w 4282900"/>
                <a:gd name="connsiteY6" fmla="*/ 5630311 h 5795027"/>
                <a:gd name="connsiteX7" fmla="*/ 2137940 w 4282900"/>
                <a:gd name="connsiteY7" fmla="*/ 5795027 h 5795027"/>
                <a:gd name="connsiteX8" fmla="*/ 1950069 w 4282900"/>
                <a:gd name="connsiteY8" fmla="*/ 5630311 h 5795027"/>
                <a:gd name="connsiteX9" fmla="*/ 559353 w 4282900"/>
                <a:gd name="connsiteY9" fmla="*/ 4939455 h 5795027"/>
                <a:gd name="connsiteX10" fmla="*/ 0 w 4282900"/>
                <a:gd name="connsiteY10" fmla="*/ 3746068 h 5795027"/>
                <a:gd name="connsiteX11" fmla="*/ 0 w 4282900"/>
                <a:gd name="connsiteY11" fmla="*/ 3441681 h 5795027"/>
                <a:gd name="connsiteX12" fmla="*/ 0 w 4282900"/>
                <a:gd name="connsiteY12" fmla="*/ 3042471 h 5795027"/>
                <a:gd name="connsiteX13" fmla="*/ 0 w 4282900"/>
                <a:gd name="connsiteY13" fmla="*/ 2752557 h 5795027"/>
                <a:gd name="connsiteX14" fmla="*/ 0 w 4282900"/>
                <a:gd name="connsiteY14" fmla="*/ 2231503 h 5795027"/>
                <a:gd name="connsiteX15" fmla="*/ 0 w 4282900"/>
                <a:gd name="connsiteY15" fmla="*/ 2048959 h 5795027"/>
                <a:gd name="connsiteX16" fmla="*/ 559354 w 4282900"/>
                <a:gd name="connsiteY16" fmla="*/ 855573 h 5795027"/>
                <a:gd name="connsiteX17" fmla="*/ 1950071 w 4282900"/>
                <a:gd name="connsiteY17" fmla="*/ 164715 h 5795027"/>
                <a:gd name="connsiteX18" fmla="*/ 2144960 w 4282900"/>
                <a:gd name="connsiteY18" fmla="*/ 0 h 5795027"/>
                <a:gd name="connsiteX19" fmla="*/ 2332832 w 4282900"/>
                <a:gd name="connsiteY19" fmla="*/ 164715 h 5795027"/>
                <a:gd name="connsiteX20" fmla="*/ 2976290 w 4282900"/>
                <a:gd name="connsiteY20" fmla="*/ 524033 h 5795027"/>
                <a:gd name="connsiteX0" fmla="*/ 4282900 w 4282900"/>
                <a:gd name="connsiteY0" fmla="*/ 2752557 h 5795027"/>
                <a:gd name="connsiteX1" fmla="*/ 4282900 w 4282900"/>
                <a:gd name="connsiteY1" fmla="*/ 3042471 h 5795027"/>
                <a:gd name="connsiteX2" fmla="*/ 4282900 w 4282900"/>
                <a:gd name="connsiteY2" fmla="*/ 3441681 h 5795027"/>
                <a:gd name="connsiteX3" fmla="*/ 4282900 w 4282900"/>
                <a:gd name="connsiteY3" fmla="*/ 3746068 h 5795027"/>
                <a:gd name="connsiteX4" fmla="*/ 3723546 w 4282900"/>
                <a:gd name="connsiteY4" fmla="*/ 4939455 h 5795027"/>
                <a:gd name="connsiteX5" fmla="*/ 2332829 w 4282900"/>
                <a:gd name="connsiteY5" fmla="*/ 5630311 h 5795027"/>
                <a:gd name="connsiteX6" fmla="*/ 2137940 w 4282900"/>
                <a:gd name="connsiteY6" fmla="*/ 5795027 h 5795027"/>
                <a:gd name="connsiteX7" fmla="*/ 1950069 w 4282900"/>
                <a:gd name="connsiteY7" fmla="*/ 5630311 h 5795027"/>
                <a:gd name="connsiteX8" fmla="*/ 559353 w 4282900"/>
                <a:gd name="connsiteY8" fmla="*/ 4939455 h 5795027"/>
                <a:gd name="connsiteX9" fmla="*/ 0 w 4282900"/>
                <a:gd name="connsiteY9" fmla="*/ 3746068 h 5795027"/>
                <a:gd name="connsiteX10" fmla="*/ 0 w 4282900"/>
                <a:gd name="connsiteY10" fmla="*/ 3441681 h 5795027"/>
                <a:gd name="connsiteX11" fmla="*/ 0 w 4282900"/>
                <a:gd name="connsiteY11" fmla="*/ 3042471 h 5795027"/>
                <a:gd name="connsiteX12" fmla="*/ 0 w 4282900"/>
                <a:gd name="connsiteY12" fmla="*/ 2752557 h 5795027"/>
                <a:gd name="connsiteX13" fmla="*/ 0 w 4282900"/>
                <a:gd name="connsiteY13" fmla="*/ 2231503 h 5795027"/>
                <a:gd name="connsiteX14" fmla="*/ 0 w 4282900"/>
                <a:gd name="connsiteY14" fmla="*/ 2048959 h 5795027"/>
                <a:gd name="connsiteX15" fmla="*/ 559354 w 4282900"/>
                <a:gd name="connsiteY15" fmla="*/ 855573 h 5795027"/>
                <a:gd name="connsiteX16" fmla="*/ 1950071 w 4282900"/>
                <a:gd name="connsiteY16" fmla="*/ 164715 h 5795027"/>
                <a:gd name="connsiteX17" fmla="*/ 2144960 w 4282900"/>
                <a:gd name="connsiteY17" fmla="*/ 0 h 5795027"/>
                <a:gd name="connsiteX18" fmla="*/ 2332832 w 4282900"/>
                <a:gd name="connsiteY18" fmla="*/ 164715 h 5795027"/>
                <a:gd name="connsiteX19" fmla="*/ 2976290 w 4282900"/>
                <a:gd name="connsiteY19" fmla="*/ 524033 h 5795027"/>
                <a:gd name="connsiteX0" fmla="*/ 4282900 w 4282900"/>
                <a:gd name="connsiteY0" fmla="*/ 3042471 h 5795027"/>
                <a:gd name="connsiteX1" fmla="*/ 4282900 w 4282900"/>
                <a:gd name="connsiteY1" fmla="*/ 3441681 h 5795027"/>
                <a:gd name="connsiteX2" fmla="*/ 4282900 w 4282900"/>
                <a:gd name="connsiteY2" fmla="*/ 3746068 h 5795027"/>
                <a:gd name="connsiteX3" fmla="*/ 3723546 w 4282900"/>
                <a:gd name="connsiteY3" fmla="*/ 4939455 h 5795027"/>
                <a:gd name="connsiteX4" fmla="*/ 2332829 w 4282900"/>
                <a:gd name="connsiteY4" fmla="*/ 5630311 h 5795027"/>
                <a:gd name="connsiteX5" fmla="*/ 2137940 w 4282900"/>
                <a:gd name="connsiteY5" fmla="*/ 5795027 h 5795027"/>
                <a:gd name="connsiteX6" fmla="*/ 1950069 w 4282900"/>
                <a:gd name="connsiteY6" fmla="*/ 5630311 h 5795027"/>
                <a:gd name="connsiteX7" fmla="*/ 559353 w 4282900"/>
                <a:gd name="connsiteY7" fmla="*/ 4939455 h 5795027"/>
                <a:gd name="connsiteX8" fmla="*/ 0 w 4282900"/>
                <a:gd name="connsiteY8" fmla="*/ 3746068 h 5795027"/>
                <a:gd name="connsiteX9" fmla="*/ 0 w 4282900"/>
                <a:gd name="connsiteY9" fmla="*/ 3441681 h 5795027"/>
                <a:gd name="connsiteX10" fmla="*/ 0 w 4282900"/>
                <a:gd name="connsiteY10" fmla="*/ 3042471 h 5795027"/>
                <a:gd name="connsiteX11" fmla="*/ 0 w 4282900"/>
                <a:gd name="connsiteY11" fmla="*/ 2752557 h 5795027"/>
                <a:gd name="connsiteX12" fmla="*/ 0 w 4282900"/>
                <a:gd name="connsiteY12" fmla="*/ 2231503 h 5795027"/>
                <a:gd name="connsiteX13" fmla="*/ 0 w 4282900"/>
                <a:gd name="connsiteY13" fmla="*/ 2048959 h 5795027"/>
                <a:gd name="connsiteX14" fmla="*/ 559354 w 4282900"/>
                <a:gd name="connsiteY14" fmla="*/ 855573 h 5795027"/>
                <a:gd name="connsiteX15" fmla="*/ 1950071 w 4282900"/>
                <a:gd name="connsiteY15" fmla="*/ 164715 h 5795027"/>
                <a:gd name="connsiteX16" fmla="*/ 2144960 w 4282900"/>
                <a:gd name="connsiteY16" fmla="*/ 0 h 5795027"/>
                <a:gd name="connsiteX17" fmla="*/ 2332832 w 4282900"/>
                <a:gd name="connsiteY17" fmla="*/ 164715 h 5795027"/>
                <a:gd name="connsiteX18" fmla="*/ 2976290 w 4282900"/>
                <a:gd name="connsiteY18" fmla="*/ 524033 h 5795027"/>
                <a:gd name="connsiteX0" fmla="*/ 4282900 w 4282900"/>
                <a:gd name="connsiteY0" fmla="*/ 3441681 h 5795027"/>
                <a:gd name="connsiteX1" fmla="*/ 4282900 w 4282900"/>
                <a:gd name="connsiteY1" fmla="*/ 3746068 h 5795027"/>
                <a:gd name="connsiteX2" fmla="*/ 3723546 w 4282900"/>
                <a:gd name="connsiteY2" fmla="*/ 4939455 h 5795027"/>
                <a:gd name="connsiteX3" fmla="*/ 2332829 w 4282900"/>
                <a:gd name="connsiteY3" fmla="*/ 5630311 h 5795027"/>
                <a:gd name="connsiteX4" fmla="*/ 2137940 w 4282900"/>
                <a:gd name="connsiteY4" fmla="*/ 5795027 h 5795027"/>
                <a:gd name="connsiteX5" fmla="*/ 1950069 w 4282900"/>
                <a:gd name="connsiteY5" fmla="*/ 5630311 h 5795027"/>
                <a:gd name="connsiteX6" fmla="*/ 559353 w 4282900"/>
                <a:gd name="connsiteY6" fmla="*/ 4939455 h 5795027"/>
                <a:gd name="connsiteX7" fmla="*/ 0 w 4282900"/>
                <a:gd name="connsiteY7" fmla="*/ 3746068 h 5795027"/>
                <a:gd name="connsiteX8" fmla="*/ 0 w 4282900"/>
                <a:gd name="connsiteY8" fmla="*/ 3441681 h 5795027"/>
                <a:gd name="connsiteX9" fmla="*/ 0 w 4282900"/>
                <a:gd name="connsiteY9" fmla="*/ 3042471 h 5795027"/>
                <a:gd name="connsiteX10" fmla="*/ 0 w 4282900"/>
                <a:gd name="connsiteY10" fmla="*/ 2752557 h 5795027"/>
                <a:gd name="connsiteX11" fmla="*/ 0 w 4282900"/>
                <a:gd name="connsiteY11" fmla="*/ 2231503 h 5795027"/>
                <a:gd name="connsiteX12" fmla="*/ 0 w 4282900"/>
                <a:gd name="connsiteY12" fmla="*/ 2048959 h 5795027"/>
                <a:gd name="connsiteX13" fmla="*/ 559354 w 4282900"/>
                <a:gd name="connsiteY13" fmla="*/ 855573 h 5795027"/>
                <a:gd name="connsiteX14" fmla="*/ 1950071 w 4282900"/>
                <a:gd name="connsiteY14" fmla="*/ 164715 h 5795027"/>
                <a:gd name="connsiteX15" fmla="*/ 2144960 w 4282900"/>
                <a:gd name="connsiteY15" fmla="*/ 0 h 5795027"/>
                <a:gd name="connsiteX16" fmla="*/ 2332832 w 4282900"/>
                <a:gd name="connsiteY16" fmla="*/ 164715 h 5795027"/>
                <a:gd name="connsiteX17" fmla="*/ 2976290 w 4282900"/>
                <a:gd name="connsiteY17" fmla="*/ 524033 h 5795027"/>
                <a:gd name="connsiteX0" fmla="*/ 4282900 w 4282900"/>
                <a:gd name="connsiteY0" fmla="*/ 3441681 h 5795027"/>
                <a:gd name="connsiteX1" fmla="*/ 3723546 w 4282900"/>
                <a:gd name="connsiteY1" fmla="*/ 4939455 h 5795027"/>
                <a:gd name="connsiteX2" fmla="*/ 2332829 w 4282900"/>
                <a:gd name="connsiteY2" fmla="*/ 5630311 h 5795027"/>
                <a:gd name="connsiteX3" fmla="*/ 2137940 w 4282900"/>
                <a:gd name="connsiteY3" fmla="*/ 5795027 h 5795027"/>
                <a:gd name="connsiteX4" fmla="*/ 1950069 w 4282900"/>
                <a:gd name="connsiteY4" fmla="*/ 5630311 h 5795027"/>
                <a:gd name="connsiteX5" fmla="*/ 559353 w 4282900"/>
                <a:gd name="connsiteY5" fmla="*/ 4939455 h 5795027"/>
                <a:gd name="connsiteX6" fmla="*/ 0 w 4282900"/>
                <a:gd name="connsiteY6" fmla="*/ 3746068 h 5795027"/>
                <a:gd name="connsiteX7" fmla="*/ 0 w 4282900"/>
                <a:gd name="connsiteY7" fmla="*/ 3441681 h 5795027"/>
                <a:gd name="connsiteX8" fmla="*/ 0 w 4282900"/>
                <a:gd name="connsiteY8" fmla="*/ 3042471 h 5795027"/>
                <a:gd name="connsiteX9" fmla="*/ 0 w 4282900"/>
                <a:gd name="connsiteY9" fmla="*/ 2752557 h 5795027"/>
                <a:gd name="connsiteX10" fmla="*/ 0 w 4282900"/>
                <a:gd name="connsiteY10" fmla="*/ 2231503 h 5795027"/>
                <a:gd name="connsiteX11" fmla="*/ 0 w 4282900"/>
                <a:gd name="connsiteY11" fmla="*/ 2048959 h 5795027"/>
                <a:gd name="connsiteX12" fmla="*/ 559354 w 4282900"/>
                <a:gd name="connsiteY12" fmla="*/ 855573 h 5795027"/>
                <a:gd name="connsiteX13" fmla="*/ 1950071 w 4282900"/>
                <a:gd name="connsiteY13" fmla="*/ 164715 h 5795027"/>
                <a:gd name="connsiteX14" fmla="*/ 2144960 w 4282900"/>
                <a:gd name="connsiteY14" fmla="*/ 0 h 5795027"/>
                <a:gd name="connsiteX15" fmla="*/ 2332832 w 4282900"/>
                <a:gd name="connsiteY15" fmla="*/ 164715 h 5795027"/>
                <a:gd name="connsiteX16" fmla="*/ 2976290 w 4282900"/>
                <a:gd name="connsiteY16" fmla="*/ 524033 h 5795027"/>
                <a:gd name="connsiteX0" fmla="*/ 3723546 w 3723546"/>
                <a:gd name="connsiteY0" fmla="*/ 4939455 h 5795027"/>
                <a:gd name="connsiteX1" fmla="*/ 2332829 w 3723546"/>
                <a:gd name="connsiteY1" fmla="*/ 5630311 h 5795027"/>
                <a:gd name="connsiteX2" fmla="*/ 2137940 w 3723546"/>
                <a:gd name="connsiteY2" fmla="*/ 5795027 h 5795027"/>
                <a:gd name="connsiteX3" fmla="*/ 1950069 w 3723546"/>
                <a:gd name="connsiteY3" fmla="*/ 5630311 h 5795027"/>
                <a:gd name="connsiteX4" fmla="*/ 559353 w 3723546"/>
                <a:gd name="connsiteY4" fmla="*/ 4939455 h 5795027"/>
                <a:gd name="connsiteX5" fmla="*/ 0 w 3723546"/>
                <a:gd name="connsiteY5" fmla="*/ 3746068 h 5795027"/>
                <a:gd name="connsiteX6" fmla="*/ 0 w 3723546"/>
                <a:gd name="connsiteY6" fmla="*/ 3441681 h 5795027"/>
                <a:gd name="connsiteX7" fmla="*/ 0 w 3723546"/>
                <a:gd name="connsiteY7" fmla="*/ 3042471 h 5795027"/>
                <a:gd name="connsiteX8" fmla="*/ 0 w 3723546"/>
                <a:gd name="connsiteY8" fmla="*/ 2752557 h 5795027"/>
                <a:gd name="connsiteX9" fmla="*/ 0 w 3723546"/>
                <a:gd name="connsiteY9" fmla="*/ 2231503 h 5795027"/>
                <a:gd name="connsiteX10" fmla="*/ 0 w 3723546"/>
                <a:gd name="connsiteY10" fmla="*/ 2048959 h 5795027"/>
                <a:gd name="connsiteX11" fmla="*/ 559354 w 3723546"/>
                <a:gd name="connsiteY11" fmla="*/ 855573 h 5795027"/>
                <a:gd name="connsiteX12" fmla="*/ 1950071 w 3723546"/>
                <a:gd name="connsiteY12" fmla="*/ 164715 h 5795027"/>
                <a:gd name="connsiteX13" fmla="*/ 2144960 w 3723546"/>
                <a:gd name="connsiteY13" fmla="*/ 0 h 5795027"/>
                <a:gd name="connsiteX14" fmla="*/ 2332832 w 3723546"/>
                <a:gd name="connsiteY14" fmla="*/ 164715 h 5795027"/>
                <a:gd name="connsiteX15" fmla="*/ 2976290 w 3723546"/>
                <a:gd name="connsiteY15" fmla="*/ 524033 h 5795027"/>
                <a:gd name="connsiteX0" fmla="*/ 3723546 w 3723546"/>
                <a:gd name="connsiteY0" fmla="*/ 4939455 h 5795027"/>
                <a:gd name="connsiteX1" fmla="*/ 2989878 w 3723546"/>
                <a:gd name="connsiteY1" fmla="*/ 5266109 h 5795027"/>
                <a:gd name="connsiteX2" fmla="*/ 2332829 w 3723546"/>
                <a:gd name="connsiteY2" fmla="*/ 5630311 h 5795027"/>
                <a:gd name="connsiteX3" fmla="*/ 2137940 w 3723546"/>
                <a:gd name="connsiteY3" fmla="*/ 5795027 h 5795027"/>
                <a:gd name="connsiteX4" fmla="*/ 1950069 w 3723546"/>
                <a:gd name="connsiteY4" fmla="*/ 5630311 h 5795027"/>
                <a:gd name="connsiteX5" fmla="*/ 559353 w 3723546"/>
                <a:gd name="connsiteY5" fmla="*/ 4939455 h 5795027"/>
                <a:gd name="connsiteX6" fmla="*/ 0 w 3723546"/>
                <a:gd name="connsiteY6" fmla="*/ 3746068 h 5795027"/>
                <a:gd name="connsiteX7" fmla="*/ 0 w 3723546"/>
                <a:gd name="connsiteY7" fmla="*/ 3441681 h 5795027"/>
                <a:gd name="connsiteX8" fmla="*/ 0 w 3723546"/>
                <a:gd name="connsiteY8" fmla="*/ 3042471 h 5795027"/>
                <a:gd name="connsiteX9" fmla="*/ 0 w 3723546"/>
                <a:gd name="connsiteY9" fmla="*/ 2752557 h 5795027"/>
                <a:gd name="connsiteX10" fmla="*/ 0 w 3723546"/>
                <a:gd name="connsiteY10" fmla="*/ 2231503 h 5795027"/>
                <a:gd name="connsiteX11" fmla="*/ 0 w 3723546"/>
                <a:gd name="connsiteY11" fmla="*/ 2048959 h 5795027"/>
                <a:gd name="connsiteX12" fmla="*/ 559354 w 3723546"/>
                <a:gd name="connsiteY12" fmla="*/ 855573 h 5795027"/>
                <a:gd name="connsiteX13" fmla="*/ 1950071 w 3723546"/>
                <a:gd name="connsiteY13" fmla="*/ 164715 h 5795027"/>
                <a:gd name="connsiteX14" fmla="*/ 2144960 w 3723546"/>
                <a:gd name="connsiteY14" fmla="*/ 0 h 5795027"/>
                <a:gd name="connsiteX15" fmla="*/ 2332832 w 3723546"/>
                <a:gd name="connsiteY15" fmla="*/ 164715 h 5795027"/>
                <a:gd name="connsiteX16" fmla="*/ 2976290 w 3723546"/>
                <a:gd name="connsiteY16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87296"/>
                <a:gd name="connsiteY0" fmla="*/ 5266109 h 5795027"/>
                <a:gd name="connsiteX1" fmla="*/ 2332829 w 2987296"/>
                <a:gd name="connsiteY1" fmla="*/ 5630311 h 5795027"/>
                <a:gd name="connsiteX2" fmla="*/ 2137940 w 2987296"/>
                <a:gd name="connsiteY2" fmla="*/ 5795027 h 5795027"/>
                <a:gd name="connsiteX3" fmla="*/ 1950069 w 2987296"/>
                <a:gd name="connsiteY3" fmla="*/ 5630311 h 5795027"/>
                <a:gd name="connsiteX4" fmla="*/ 559353 w 2987296"/>
                <a:gd name="connsiteY4" fmla="*/ 4939455 h 5795027"/>
                <a:gd name="connsiteX5" fmla="*/ 0 w 2987296"/>
                <a:gd name="connsiteY5" fmla="*/ 3746068 h 5795027"/>
                <a:gd name="connsiteX6" fmla="*/ 0 w 2987296"/>
                <a:gd name="connsiteY6" fmla="*/ 3441681 h 5795027"/>
                <a:gd name="connsiteX7" fmla="*/ 0 w 2987296"/>
                <a:gd name="connsiteY7" fmla="*/ 3042471 h 5795027"/>
                <a:gd name="connsiteX8" fmla="*/ 0 w 2987296"/>
                <a:gd name="connsiteY8" fmla="*/ 2752557 h 5795027"/>
                <a:gd name="connsiteX9" fmla="*/ 0 w 2987296"/>
                <a:gd name="connsiteY9" fmla="*/ 2231503 h 5795027"/>
                <a:gd name="connsiteX10" fmla="*/ 0 w 2987296"/>
                <a:gd name="connsiteY10" fmla="*/ 2048959 h 5795027"/>
                <a:gd name="connsiteX11" fmla="*/ 559354 w 2987296"/>
                <a:gd name="connsiteY11" fmla="*/ 855573 h 5795027"/>
                <a:gd name="connsiteX12" fmla="*/ 1950071 w 2987296"/>
                <a:gd name="connsiteY12" fmla="*/ 164715 h 5795027"/>
                <a:gd name="connsiteX13" fmla="*/ 2144960 w 2987296"/>
                <a:gd name="connsiteY13" fmla="*/ 0 h 5795027"/>
                <a:gd name="connsiteX14" fmla="*/ 2332832 w 2987296"/>
                <a:gd name="connsiteY14" fmla="*/ 164715 h 5795027"/>
                <a:gd name="connsiteX15" fmla="*/ 2987296 w 2987296"/>
                <a:gd name="connsiteY15" fmla="*/ 557051 h 57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87296" h="5795027">
                  <a:moveTo>
                    <a:pt x="2955049" y="5266109"/>
                  </a:moveTo>
                  <a:cubicBezTo>
                    <a:pt x="2737194" y="5332489"/>
                    <a:pt x="2474819" y="554215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lnTo>
                    <a:pt x="2144960" y="0"/>
                  </a:lnTo>
                  <a:lnTo>
                    <a:pt x="2332832" y="164715"/>
                  </a:lnTo>
                  <a:cubicBezTo>
                    <a:pt x="2471387" y="252054"/>
                    <a:pt x="2755510" y="441908"/>
                    <a:pt x="2987296" y="557051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2856439-F4E3-D54F-9416-42ABDCE1D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One big red drawing pin in front of many smaller black drawing pins">
            <a:extLst>
              <a:ext uri="{FF2B5EF4-FFF2-40B4-BE49-F238E27FC236}">
                <a16:creationId xmlns:a16="http://schemas.microsoft.com/office/drawing/2014/main" id="{E1CAD42F-4A46-4613-833B-B4D13720E6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741" b="6205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364144C-8BB1-450F-812B-D7D09A795C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53485"/>
            <a:ext cx="12192000" cy="4604516"/>
          </a:xfrm>
          <a:prstGeom prst="rect">
            <a:avLst/>
          </a:prstGeom>
          <a:gradFill>
            <a:gsLst>
              <a:gs pos="7000">
                <a:srgbClr val="000000">
                  <a:alpha val="0"/>
                </a:srgbClr>
              </a:gs>
              <a:gs pos="56000">
                <a:srgbClr val="000000">
                  <a:alpha val="56000"/>
                </a:srgbClr>
              </a:gs>
              <a:gs pos="100000">
                <a:srgbClr val="000000">
                  <a:alpha val="63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DE65FE-C644-4F75-9958-3CFBFDB5A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1755" y="2253484"/>
            <a:ext cx="7983941" cy="25710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Psychological concept: Elegance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13716-2497-4BFC-8B9B-1FDADE565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717" y="5015553"/>
            <a:ext cx="11636478" cy="8899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US" b="0" i="0" cap="all" spc="300" dirty="0">
                <a:solidFill>
                  <a:srgbClr val="FFFFFF"/>
                </a:solidFill>
                <a:effectLst/>
              </a:rPr>
              <a:t> </a:t>
            </a:r>
            <a:r>
              <a:rPr lang="en-US" sz="2800" b="1" i="0" cap="all" spc="3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precision, neatness, and simplicity</a:t>
            </a:r>
            <a:endParaRPr lang="en-US" b="1" cap="all" spc="3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04007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CB739-ACDE-4A3D-B7F3-AB2ACA2FE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F14999-B442-4775-BE52-3CCA44E4B2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7AF9F6F-2349-4639-8303-0379431C2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985" y="0"/>
            <a:ext cx="123159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D6D934-A6D5-44E9-94D8-73DEBB75F09C}"/>
              </a:ext>
            </a:extLst>
          </p:cNvPr>
          <p:cNvSpPr txBox="1"/>
          <p:nvPr/>
        </p:nvSpPr>
        <p:spPr>
          <a:xfrm>
            <a:off x="3858370" y="3429000"/>
            <a:ext cx="435127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…</a:t>
            </a:r>
          </a:p>
        </p:txBody>
      </p:sp>
    </p:spTree>
    <p:extLst>
      <p:ext uri="{BB962C8B-B14F-4D97-AF65-F5344CB8AC3E}">
        <p14:creationId xmlns:p14="http://schemas.microsoft.com/office/powerpoint/2010/main" val="17065454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D206359A-F1E3-49EE-BBC2-40888C4A3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65700" y="2026"/>
            <a:ext cx="2926300" cy="5030922"/>
            <a:chOff x="9265700" y="2026"/>
            <a:chExt cx="2926300" cy="5030922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CED90C42-6A0F-48E8-BF96-7D3E2A395E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26904" y="2026"/>
              <a:ext cx="2249810" cy="2294745"/>
            </a:xfrm>
            <a:custGeom>
              <a:avLst/>
              <a:gdLst>
                <a:gd name="connsiteX0" fmla="*/ 49162 w 2249810"/>
                <a:gd name="connsiteY0" fmla="*/ 0 h 2294745"/>
                <a:gd name="connsiteX1" fmla="*/ 2200648 w 2249810"/>
                <a:gd name="connsiteY1" fmla="*/ 0 h 2294745"/>
                <a:gd name="connsiteX2" fmla="*/ 2210105 w 2249810"/>
                <a:gd name="connsiteY2" fmla="*/ 23601 h 2294745"/>
                <a:gd name="connsiteX3" fmla="*/ 2249810 w 2249810"/>
                <a:gd name="connsiteY3" fmla="*/ 326934 h 2294745"/>
                <a:gd name="connsiteX4" fmla="*/ 2249810 w 2249810"/>
                <a:gd name="connsiteY4" fmla="*/ 422824 h 2294745"/>
                <a:gd name="connsiteX5" fmla="*/ 2249810 w 2249810"/>
                <a:gd name="connsiteY5" fmla="*/ 696534 h 2294745"/>
                <a:gd name="connsiteX6" fmla="*/ 2249810 w 2249810"/>
                <a:gd name="connsiteY6" fmla="*/ 848826 h 2294745"/>
                <a:gd name="connsiteX7" fmla="*/ 2249810 w 2249810"/>
                <a:gd name="connsiteY7" fmla="*/ 1058531 h 2294745"/>
                <a:gd name="connsiteX8" fmla="*/ 2249810 w 2249810"/>
                <a:gd name="connsiteY8" fmla="*/ 1218426 h 2294745"/>
                <a:gd name="connsiteX9" fmla="*/ 1955981 w 2249810"/>
                <a:gd name="connsiteY9" fmla="*/ 1845313 h 2294745"/>
                <a:gd name="connsiteX10" fmla="*/ 1225437 w 2249810"/>
                <a:gd name="connsiteY10" fmla="*/ 2208220 h 2294745"/>
                <a:gd name="connsiteX11" fmla="*/ 1123061 w 2249810"/>
                <a:gd name="connsiteY11" fmla="*/ 2294745 h 2294745"/>
                <a:gd name="connsiteX12" fmla="*/ 1024372 w 2249810"/>
                <a:gd name="connsiteY12" fmla="*/ 2208220 h 2294745"/>
                <a:gd name="connsiteX13" fmla="*/ 293828 w 2249810"/>
                <a:gd name="connsiteY13" fmla="*/ 1845313 h 2294745"/>
                <a:gd name="connsiteX14" fmla="*/ 0 w 2249810"/>
                <a:gd name="connsiteY14" fmla="*/ 1218426 h 2294745"/>
                <a:gd name="connsiteX15" fmla="*/ 0 w 2249810"/>
                <a:gd name="connsiteY15" fmla="*/ 1058531 h 2294745"/>
                <a:gd name="connsiteX16" fmla="*/ 0 w 2249810"/>
                <a:gd name="connsiteY16" fmla="*/ 848826 h 2294745"/>
                <a:gd name="connsiteX17" fmla="*/ 0 w 2249810"/>
                <a:gd name="connsiteY17" fmla="*/ 696534 h 2294745"/>
                <a:gd name="connsiteX18" fmla="*/ 0 w 2249810"/>
                <a:gd name="connsiteY18" fmla="*/ 422824 h 2294745"/>
                <a:gd name="connsiteX19" fmla="*/ 0 w 2249810"/>
                <a:gd name="connsiteY19" fmla="*/ 326934 h 2294745"/>
                <a:gd name="connsiteX20" fmla="*/ 39705 w 2249810"/>
                <a:gd name="connsiteY20" fmla="*/ 23601 h 229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49810" h="2294745">
                  <a:moveTo>
                    <a:pt x="49162" y="0"/>
                  </a:moveTo>
                  <a:lnTo>
                    <a:pt x="2200648" y="0"/>
                  </a:lnTo>
                  <a:lnTo>
                    <a:pt x="2210105" y="23601"/>
                  </a:lnTo>
                  <a:cubicBezTo>
                    <a:pt x="2236898" y="106934"/>
                    <a:pt x="2249810" y="205568"/>
                    <a:pt x="2249810" y="326934"/>
                  </a:cubicBezTo>
                  <a:lnTo>
                    <a:pt x="2249810" y="422824"/>
                  </a:lnTo>
                  <a:lnTo>
                    <a:pt x="2249810" y="696534"/>
                  </a:lnTo>
                  <a:lnTo>
                    <a:pt x="2249810" y="848826"/>
                  </a:lnTo>
                  <a:lnTo>
                    <a:pt x="2249810" y="1058531"/>
                  </a:lnTo>
                  <a:lnTo>
                    <a:pt x="2249810" y="1218426"/>
                  </a:lnTo>
                  <a:cubicBezTo>
                    <a:pt x="2249810" y="1542068"/>
                    <a:pt x="2157989" y="1704061"/>
                    <a:pt x="1955981" y="1845313"/>
                  </a:cubicBezTo>
                  <a:cubicBezTo>
                    <a:pt x="1745898" y="1967026"/>
                    <a:pt x="1470144" y="2019115"/>
                    <a:pt x="1225437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8" y="1845313"/>
                  </a:cubicBezTo>
                  <a:cubicBezTo>
                    <a:pt x="91820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4"/>
                  </a:lnTo>
                  <a:cubicBezTo>
                    <a:pt x="0" y="205568"/>
                    <a:pt x="12912" y="106934"/>
                    <a:pt x="39705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5DA0863A-55F7-4EB0-9451-F3EE4D65DB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97154" y="1907348"/>
              <a:ext cx="1594846" cy="3044131"/>
            </a:xfrm>
            <a:custGeom>
              <a:avLst/>
              <a:gdLst>
                <a:gd name="connsiteX0" fmla="*/ 1126749 w 1594846"/>
                <a:gd name="connsiteY0" fmla="*/ 0 h 3044131"/>
                <a:gd name="connsiteX1" fmla="*/ 1225438 w 1594846"/>
                <a:gd name="connsiteY1" fmla="*/ 86525 h 3044131"/>
                <a:gd name="connsiteX2" fmla="*/ 1413279 w 1594846"/>
                <a:gd name="connsiteY2" fmla="*/ 205892 h 3044131"/>
                <a:gd name="connsiteX3" fmla="*/ 1594846 w 1594846"/>
                <a:gd name="connsiteY3" fmla="*/ 289191 h 3044131"/>
                <a:gd name="connsiteX4" fmla="*/ 1594846 w 1594846"/>
                <a:gd name="connsiteY4" fmla="*/ 2754939 h 3044131"/>
                <a:gd name="connsiteX5" fmla="*/ 1413277 w 1594846"/>
                <a:gd name="connsiteY5" fmla="*/ 2838239 h 3044131"/>
                <a:gd name="connsiteX6" fmla="*/ 1225436 w 1594846"/>
                <a:gd name="connsiteY6" fmla="*/ 2957606 h 3044131"/>
                <a:gd name="connsiteX7" fmla="*/ 1123061 w 1594846"/>
                <a:gd name="connsiteY7" fmla="*/ 3044131 h 3044131"/>
                <a:gd name="connsiteX8" fmla="*/ 1024372 w 1594846"/>
                <a:gd name="connsiteY8" fmla="*/ 2957606 h 3044131"/>
                <a:gd name="connsiteX9" fmla="*/ 293828 w 1594846"/>
                <a:gd name="connsiteY9" fmla="*/ 2594699 h 3044131"/>
                <a:gd name="connsiteX10" fmla="*/ 0 w 1594846"/>
                <a:gd name="connsiteY10" fmla="*/ 1967812 h 3044131"/>
                <a:gd name="connsiteX11" fmla="*/ 0 w 1594846"/>
                <a:gd name="connsiteY11" fmla="*/ 1807917 h 3044131"/>
                <a:gd name="connsiteX12" fmla="*/ 0 w 1594846"/>
                <a:gd name="connsiteY12" fmla="*/ 1598212 h 3044131"/>
                <a:gd name="connsiteX13" fmla="*/ 0 w 1594846"/>
                <a:gd name="connsiteY13" fmla="*/ 1445920 h 3044131"/>
                <a:gd name="connsiteX14" fmla="*/ 0 w 1594846"/>
                <a:gd name="connsiteY14" fmla="*/ 1172210 h 3044131"/>
                <a:gd name="connsiteX15" fmla="*/ 0 w 1594846"/>
                <a:gd name="connsiteY15" fmla="*/ 1076320 h 3044131"/>
                <a:gd name="connsiteX16" fmla="*/ 293829 w 1594846"/>
                <a:gd name="connsiteY16" fmla="*/ 449433 h 3044131"/>
                <a:gd name="connsiteX17" fmla="*/ 1024374 w 1594846"/>
                <a:gd name="connsiteY17" fmla="*/ 86525 h 304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4846" h="3044131">
                  <a:moveTo>
                    <a:pt x="1126749" y="0"/>
                  </a:moveTo>
                  <a:lnTo>
                    <a:pt x="1225438" y="86525"/>
                  </a:lnTo>
                  <a:cubicBezTo>
                    <a:pt x="1286615" y="133801"/>
                    <a:pt x="1349732" y="172514"/>
                    <a:pt x="1413279" y="205892"/>
                  </a:cubicBezTo>
                  <a:lnTo>
                    <a:pt x="1594846" y="289191"/>
                  </a:lnTo>
                  <a:lnTo>
                    <a:pt x="1594846" y="2754939"/>
                  </a:lnTo>
                  <a:lnTo>
                    <a:pt x="1413277" y="2838239"/>
                  </a:lnTo>
                  <a:cubicBezTo>
                    <a:pt x="1349730" y="2871617"/>
                    <a:pt x="1286613" y="2910330"/>
                    <a:pt x="1225436" y="2957606"/>
                  </a:cubicBezTo>
                  <a:lnTo>
                    <a:pt x="1123061" y="3044131"/>
                  </a:lnTo>
                  <a:lnTo>
                    <a:pt x="1024372" y="2957606"/>
                  </a:lnTo>
                  <a:cubicBezTo>
                    <a:pt x="779664" y="2768501"/>
                    <a:pt x="503910" y="2716412"/>
                    <a:pt x="293828" y="2594699"/>
                  </a:cubicBezTo>
                  <a:cubicBezTo>
                    <a:pt x="91820" y="2453447"/>
                    <a:pt x="0" y="2291454"/>
                    <a:pt x="0" y="1967812"/>
                  </a:cubicBezTo>
                  <a:lnTo>
                    <a:pt x="0" y="1807917"/>
                  </a:lnTo>
                  <a:lnTo>
                    <a:pt x="0" y="1598212"/>
                  </a:lnTo>
                  <a:lnTo>
                    <a:pt x="0" y="1445920"/>
                  </a:lnTo>
                  <a:lnTo>
                    <a:pt x="0" y="1172210"/>
                  </a:lnTo>
                  <a:lnTo>
                    <a:pt x="0" y="1076320"/>
                  </a:lnTo>
                  <a:cubicBezTo>
                    <a:pt x="0" y="752678"/>
                    <a:pt x="91821" y="590684"/>
                    <a:pt x="293829" y="449433"/>
                  </a:cubicBezTo>
                  <a:cubicBezTo>
                    <a:pt x="503912" y="327719"/>
                    <a:pt x="779665" y="275630"/>
                    <a:pt x="1024374" y="86525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5FE7CFE2-40F6-44B2-8AAD-0C384EEFCF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265700" y="7622"/>
              <a:ext cx="2372219" cy="2371961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4282900 w 4447989"/>
                <a:gd name="connsiteY0" fmla="*/ 2048959 h 5795027"/>
                <a:gd name="connsiteX1" fmla="*/ 4282900 w 4447989"/>
                <a:gd name="connsiteY1" fmla="*/ 2231503 h 5795027"/>
                <a:gd name="connsiteX2" fmla="*/ 4282900 w 4447989"/>
                <a:gd name="connsiteY2" fmla="*/ 2752557 h 5795027"/>
                <a:gd name="connsiteX3" fmla="*/ 4282900 w 4447989"/>
                <a:gd name="connsiteY3" fmla="*/ 3042471 h 5795027"/>
                <a:gd name="connsiteX4" fmla="*/ 4282900 w 4447989"/>
                <a:gd name="connsiteY4" fmla="*/ 3441681 h 5795027"/>
                <a:gd name="connsiteX5" fmla="*/ 4282900 w 4447989"/>
                <a:gd name="connsiteY5" fmla="*/ 3746068 h 5795027"/>
                <a:gd name="connsiteX6" fmla="*/ 3723546 w 4447989"/>
                <a:gd name="connsiteY6" fmla="*/ 4939455 h 5795027"/>
                <a:gd name="connsiteX7" fmla="*/ 2332829 w 4447989"/>
                <a:gd name="connsiteY7" fmla="*/ 5630311 h 5795027"/>
                <a:gd name="connsiteX8" fmla="*/ 2137940 w 4447989"/>
                <a:gd name="connsiteY8" fmla="*/ 5795027 h 5795027"/>
                <a:gd name="connsiteX9" fmla="*/ 1950069 w 4447989"/>
                <a:gd name="connsiteY9" fmla="*/ 5630311 h 5795027"/>
                <a:gd name="connsiteX10" fmla="*/ 559353 w 4447989"/>
                <a:gd name="connsiteY10" fmla="*/ 4939455 h 5795027"/>
                <a:gd name="connsiteX11" fmla="*/ 0 w 4447989"/>
                <a:gd name="connsiteY11" fmla="*/ 3746068 h 5795027"/>
                <a:gd name="connsiteX12" fmla="*/ 0 w 4447989"/>
                <a:gd name="connsiteY12" fmla="*/ 3441681 h 5795027"/>
                <a:gd name="connsiteX13" fmla="*/ 0 w 4447989"/>
                <a:gd name="connsiteY13" fmla="*/ 3042471 h 5795027"/>
                <a:gd name="connsiteX14" fmla="*/ 0 w 4447989"/>
                <a:gd name="connsiteY14" fmla="*/ 2752557 h 5795027"/>
                <a:gd name="connsiteX15" fmla="*/ 0 w 4447989"/>
                <a:gd name="connsiteY15" fmla="*/ 2231503 h 5795027"/>
                <a:gd name="connsiteX16" fmla="*/ 0 w 4447989"/>
                <a:gd name="connsiteY16" fmla="*/ 2048959 h 5795027"/>
                <a:gd name="connsiteX17" fmla="*/ 559354 w 4447989"/>
                <a:gd name="connsiteY17" fmla="*/ 855573 h 5795027"/>
                <a:gd name="connsiteX18" fmla="*/ 1950071 w 4447989"/>
                <a:gd name="connsiteY18" fmla="*/ 164715 h 5795027"/>
                <a:gd name="connsiteX19" fmla="*/ 2144960 w 4447989"/>
                <a:gd name="connsiteY19" fmla="*/ 0 h 5795027"/>
                <a:gd name="connsiteX20" fmla="*/ 2332832 w 4447989"/>
                <a:gd name="connsiteY20" fmla="*/ 164715 h 5795027"/>
                <a:gd name="connsiteX21" fmla="*/ 3723546 w 4447989"/>
                <a:gd name="connsiteY21" fmla="*/ 855573 h 5795027"/>
                <a:gd name="connsiteX22" fmla="*/ 4447989 w 4447989"/>
                <a:gd name="connsiteY22" fmla="*/ 2214048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82900"/>
                <a:gd name="connsiteY0" fmla="*/ 1519558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92243"/>
                <a:gd name="connsiteY0" fmla="*/ 1519558 h 5795027"/>
                <a:gd name="connsiteX1" fmla="*/ 4282900 w 4292243"/>
                <a:gd name="connsiteY1" fmla="*/ 2231503 h 5795027"/>
                <a:gd name="connsiteX2" fmla="*/ 4282900 w 4292243"/>
                <a:gd name="connsiteY2" fmla="*/ 2752557 h 5795027"/>
                <a:gd name="connsiteX3" fmla="*/ 4282900 w 4292243"/>
                <a:gd name="connsiteY3" fmla="*/ 3042471 h 5795027"/>
                <a:gd name="connsiteX4" fmla="*/ 4282900 w 4292243"/>
                <a:gd name="connsiteY4" fmla="*/ 3441681 h 5795027"/>
                <a:gd name="connsiteX5" fmla="*/ 4282900 w 4292243"/>
                <a:gd name="connsiteY5" fmla="*/ 3746068 h 5795027"/>
                <a:gd name="connsiteX6" fmla="*/ 3723546 w 4292243"/>
                <a:gd name="connsiteY6" fmla="*/ 4939455 h 5795027"/>
                <a:gd name="connsiteX7" fmla="*/ 2332829 w 4292243"/>
                <a:gd name="connsiteY7" fmla="*/ 5630311 h 5795027"/>
                <a:gd name="connsiteX8" fmla="*/ 2137940 w 4292243"/>
                <a:gd name="connsiteY8" fmla="*/ 5795027 h 5795027"/>
                <a:gd name="connsiteX9" fmla="*/ 1950069 w 4292243"/>
                <a:gd name="connsiteY9" fmla="*/ 5630311 h 5795027"/>
                <a:gd name="connsiteX10" fmla="*/ 559353 w 4292243"/>
                <a:gd name="connsiteY10" fmla="*/ 4939455 h 5795027"/>
                <a:gd name="connsiteX11" fmla="*/ 0 w 4292243"/>
                <a:gd name="connsiteY11" fmla="*/ 3746068 h 5795027"/>
                <a:gd name="connsiteX12" fmla="*/ 0 w 4292243"/>
                <a:gd name="connsiteY12" fmla="*/ 3441681 h 5795027"/>
                <a:gd name="connsiteX13" fmla="*/ 0 w 4292243"/>
                <a:gd name="connsiteY13" fmla="*/ 3042471 h 5795027"/>
                <a:gd name="connsiteX14" fmla="*/ 0 w 4292243"/>
                <a:gd name="connsiteY14" fmla="*/ 2752557 h 5795027"/>
                <a:gd name="connsiteX15" fmla="*/ 0 w 4292243"/>
                <a:gd name="connsiteY15" fmla="*/ 2231503 h 5795027"/>
                <a:gd name="connsiteX16" fmla="*/ 0 w 4292243"/>
                <a:gd name="connsiteY16" fmla="*/ 2048959 h 5795027"/>
                <a:gd name="connsiteX17" fmla="*/ 559354 w 4292243"/>
                <a:gd name="connsiteY17" fmla="*/ 855573 h 5795027"/>
                <a:gd name="connsiteX18" fmla="*/ 1950071 w 4292243"/>
                <a:gd name="connsiteY18" fmla="*/ 164715 h 5795027"/>
                <a:gd name="connsiteX19" fmla="*/ 2144960 w 4292243"/>
                <a:gd name="connsiteY19" fmla="*/ 0 h 5795027"/>
                <a:gd name="connsiteX20" fmla="*/ 2332832 w 4292243"/>
                <a:gd name="connsiteY20" fmla="*/ 164715 h 5795027"/>
                <a:gd name="connsiteX21" fmla="*/ 3723546 w 4292243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2144960 w 4282900"/>
                <a:gd name="connsiteY18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64279 w 4282900"/>
                <a:gd name="connsiteY17" fmla="*/ 1516418 h 5795027"/>
                <a:gd name="connsiteX18" fmla="*/ 559354 w 4282900"/>
                <a:gd name="connsiteY18" fmla="*/ 855573 h 5795027"/>
                <a:gd name="connsiteX19" fmla="*/ 2144960 w 4282900"/>
                <a:gd name="connsiteY19" fmla="*/ 0 h 5795027"/>
                <a:gd name="connsiteX0" fmla="*/ 4213242 w 4282900"/>
                <a:gd name="connsiteY0" fmla="*/ 657020 h 4939454"/>
                <a:gd name="connsiteX1" fmla="*/ 4282900 w 4282900"/>
                <a:gd name="connsiteY1" fmla="*/ 1375930 h 4939454"/>
                <a:gd name="connsiteX2" fmla="*/ 4282900 w 4282900"/>
                <a:gd name="connsiteY2" fmla="*/ 1896984 h 4939454"/>
                <a:gd name="connsiteX3" fmla="*/ 4282900 w 4282900"/>
                <a:gd name="connsiteY3" fmla="*/ 2186898 h 4939454"/>
                <a:gd name="connsiteX4" fmla="*/ 4282900 w 4282900"/>
                <a:gd name="connsiteY4" fmla="*/ 2586108 h 4939454"/>
                <a:gd name="connsiteX5" fmla="*/ 4282900 w 4282900"/>
                <a:gd name="connsiteY5" fmla="*/ 2890495 h 4939454"/>
                <a:gd name="connsiteX6" fmla="*/ 3723546 w 4282900"/>
                <a:gd name="connsiteY6" fmla="*/ 4083882 h 4939454"/>
                <a:gd name="connsiteX7" fmla="*/ 2332829 w 4282900"/>
                <a:gd name="connsiteY7" fmla="*/ 4774738 h 4939454"/>
                <a:gd name="connsiteX8" fmla="*/ 2137940 w 4282900"/>
                <a:gd name="connsiteY8" fmla="*/ 4939454 h 4939454"/>
                <a:gd name="connsiteX9" fmla="*/ 1950069 w 4282900"/>
                <a:gd name="connsiteY9" fmla="*/ 4774738 h 4939454"/>
                <a:gd name="connsiteX10" fmla="*/ 559353 w 4282900"/>
                <a:gd name="connsiteY10" fmla="*/ 4083882 h 4939454"/>
                <a:gd name="connsiteX11" fmla="*/ 0 w 4282900"/>
                <a:gd name="connsiteY11" fmla="*/ 2890495 h 4939454"/>
                <a:gd name="connsiteX12" fmla="*/ 0 w 4282900"/>
                <a:gd name="connsiteY12" fmla="*/ 2586108 h 4939454"/>
                <a:gd name="connsiteX13" fmla="*/ 0 w 4282900"/>
                <a:gd name="connsiteY13" fmla="*/ 2186898 h 4939454"/>
                <a:gd name="connsiteX14" fmla="*/ 0 w 4282900"/>
                <a:gd name="connsiteY14" fmla="*/ 1896984 h 4939454"/>
                <a:gd name="connsiteX15" fmla="*/ 0 w 4282900"/>
                <a:gd name="connsiteY15" fmla="*/ 1375930 h 4939454"/>
                <a:gd name="connsiteX16" fmla="*/ 0 w 4282900"/>
                <a:gd name="connsiteY16" fmla="*/ 1193386 h 4939454"/>
                <a:gd name="connsiteX17" fmla="*/ 64279 w 4282900"/>
                <a:gd name="connsiteY17" fmla="*/ 660845 h 4939454"/>
                <a:gd name="connsiteX18" fmla="*/ 559354 w 4282900"/>
                <a:gd name="connsiteY18" fmla="*/ 0 h 493945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2900" h="4282434">
                  <a:moveTo>
                    <a:pt x="4213242" y="0"/>
                  </a:moveTo>
                  <a:cubicBezTo>
                    <a:pt x="4294511" y="306972"/>
                    <a:pt x="4271290" y="481595"/>
                    <a:pt x="4282900" y="718910"/>
                  </a:cubicBezTo>
                  <a:lnTo>
                    <a:pt x="4282900" y="1239964"/>
                  </a:lnTo>
                  <a:lnTo>
                    <a:pt x="4282900" y="1529878"/>
                  </a:lnTo>
                  <a:lnTo>
                    <a:pt x="4282900" y="1929088"/>
                  </a:lnTo>
                  <a:lnTo>
                    <a:pt x="4282900" y="2233475"/>
                  </a:lnTo>
                  <a:cubicBezTo>
                    <a:pt x="4282900" y="2849584"/>
                    <a:pt x="4108103" y="3157966"/>
                    <a:pt x="3723546" y="3426862"/>
                  </a:cubicBezTo>
                  <a:cubicBezTo>
                    <a:pt x="3323617" y="3658565"/>
                    <a:pt x="2798672" y="3757725"/>
                    <a:pt x="2332829" y="4117718"/>
                  </a:cubicBezTo>
                  <a:lnTo>
                    <a:pt x="2137940" y="4282434"/>
                  </a:lnTo>
                  <a:lnTo>
                    <a:pt x="1950069" y="4117718"/>
                  </a:lnTo>
                  <a:cubicBezTo>
                    <a:pt x="1484225" y="3757725"/>
                    <a:pt x="959280" y="3658565"/>
                    <a:pt x="559353" y="3426862"/>
                  </a:cubicBezTo>
                  <a:cubicBezTo>
                    <a:pt x="174796" y="3157966"/>
                    <a:pt x="0" y="2849584"/>
                    <a:pt x="0" y="2233475"/>
                  </a:cubicBezTo>
                  <a:lnTo>
                    <a:pt x="0" y="1929088"/>
                  </a:lnTo>
                  <a:lnTo>
                    <a:pt x="0" y="1529878"/>
                  </a:lnTo>
                  <a:lnTo>
                    <a:pt x="0" y="1239964"/>
                  </a:lnTo>
                  <a:lnTo>
                    <a:pt x="0" y="718910"/>
                  </a:lnTo>
                  <a:lnTo>
                    <a:pt x="0" y="536366"/>
                  </a:lnTo>
                  <a:cubicBezTo>
                    <a:pt x="10713" y="417185"/>
                    <a:pt x="19813" y="133066"/>
                    <a:pt x="64279" y="3825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9F0D6A17-AA80-4608-8660-8D1587A17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36649" y="1823190"/>
              <a:ext cx="1654608" cy="3209758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2976290 w 4282900"/>
                <a:gd name="connsiteY2" fmla="*/ 524033 h 5795027"/>
                <a:gd name="connsiteX3" fmla="*/ 3723546 w 4282900"/>
                <a:gd name="connsiteY3" fmla="*/ 855573 h 5795027"/>
                <a:gd name="connsiteX4" fmla="*/ 4282900 w 4282900"/>
                <a:gd name="connsiteY4" fmla="*/ 2048959 h 5795027"/>
                <a:gd name="connsiteX5" fmla="*/ 4282900 w 4282900"/>
                <a:gd name="connsiteY5" fmla="*/ 2231503 h 5795027"/>
                <a:gd name="connsiteX6" fmla="*/ 4282900 w 4282900"/>
                <a:gd name="connsiteY6" fmla="*/ 2752557 h 5795027"/>
                <a:gd name="connsiteX7" fmla="*/ 4282900 w 4282900"/>
                <a:gd name="connsiteY7" fmla="*/ 3042471 h 5795027"/>
                <a:gd name="connsiteX8" fmla="*/ 4282900 w 4282900"/>
                <a:gd name="connsiteY8" fmla="*/ 3441681 h 5795027"/>
                <a:gd name="connsiteX9" fmla="*/ 4282900 w 4282900"/>
                <a:gd name="connsiteY9" fmla="*/ 3746068 h 5795027"/>
                <a:gd name="connsiteX10" fmla="*/ 3723546 w 4282900"/>
                <a:gd name="connsiteY10" fmla="*/ 4939455 h 5795027"/>
                <a:gd name="connsiteX11" fmla="*/ 2332829 w 4282900"/>
                <a:gd name="connsiteY11" fmla="*/ 5630311 h 5795027"/>
                <a:gd name="connsiteX12" fmla="*/ 2137940 w 4282900"/>
                <a:gd name="connsiteY12" fmla="*/ 5795027 h 5795027"/>
                <a:gd name="connsiteX13" fmla="*/ 1950069 w 4282900"/>
                <a:gd name="connsiteY13" fmla="*/ 5630311 h 5795027"/>
                <a:gd name="connsiteX14" fmla="*/ 559353 w 4282900"/>
                <a:gd name="connsiteY14" fmla="*/ 4939455 h 5795027"/>
                <a:gd name="connsiteX15" fmla="*/ 0 w 4282900"/>
                <a:gd name="connsiteY15" fmla="*/ 3746068 h 5795027"/>
                <a:gd name="connsiteX16" fmla="*/ 0 w 4282900"/>
                <a:gd name="connsiteY16" fmla="*/ 3441681 h 5795027"/>
                <a:gd name="connsiteX17" fmla="*/ 0 w 4282900"/>
                <a:gd name="connsiteY17" fmla="*/ 3042471 h 5795027"/>
                <a:gd name="connsiteX18" fmla="*/ 0 w 4282900"/>
                <a:gd name="connsiteY18" fmla="*/ 2752557 h 5795027"/>
                <a:gd name="connsiteX19" fmla="*/ 0 w 4282900"/>
                <a:gd name="connsiteY19" fmla="*/ 2231503 h 5795027"/>
                <a:gd name="connsiteX20" fmla="*/ 0 w 4282900"/>
                <a:gd name="connsiteY20" fmla="*/ 2048959 h 5795027"/>
                <a:gd name="connsiteX21" fmla="*/ 559354 w 4282900"/>
                <a:gd name="connsiteY21" fmla="*/ 855573 h 5795027"/>
                <a:gd name="connsiteX22" fmla="*/ 1950071 w 4282900"/>
                <a:gd name="connsiteY22" fmla="*/ 164715 h 5795027"/>
                <a:gd name="connsiteX23" fmla="*/ 2144960 w 4282900"/>
                <a:gd name="connsiteY23" fmla="*/ 0 h 5795027"/>
                <a:gd name="connsiteX0" fmla="*/ 3723546 w 4282900"/>
                <a:gd name="connsiteY0" fmla="*/ 855573 h 5795027"/>
                <a:gd name="connsiteX1" fmla="*/ 4282900 w 4282900"/>
                <a:gd name="connsiteY1" fmla="*/ 2048959 h 5795027"/>
                <a:gd name="connsiteX2" fmla="*/ 4282900 w 4282900"/>
                <a:gd name="connsiteY2" fmla="*/ 2231503 h 5795027"/>
                <a:gd name="connsiteX3" fmla="*/ 4282900 w 4282900"/>
                <a:gd name="connsiteY3" fmla="*/ 2752557 h 5795027"/>
                <a:gd name="connsiteX4" fmla="*/ 4282900 w 4282900"/>
                <a:gd name="connsiteY4" fmla="*/ 3042471 h 5795027"/>
                <a:gd name="connsiteX5" fmla="*/ 4282900 w 4282900"/>
                <a:gd name="connsiteY5" fmla="*/ 3441681 h 5795027"/>
                <a:gd name="connsiteX6" fmla="*/ 4282900 w 4282900"/>
                <a:gd name="connsiteY6" fmla="*/ 3746068 h 5795027"/>
                <a:gd name="connsiteX7" fmla="*/ 3723546 w 4282900"/>
                <a:gd name="connsiteY7" fmla="*/ 4939455 h 5795027"/>
                <a:gd name="connsiteX8" fmla="*/ 2332829 w 4282900"/>
                <a:gd name="connsiteY8" fmla="*/ 5630311 h 5795027"/>
                <a:gd name="connsiteX9" fmla="*/ 2137940 w 4282900"/>
                <a:gd name="connsiteY9" fmla="*/ 5795027 h 5795027"/>
                <a:gd name="connsiteX10" fmla="*/ 1950069 w 4282900"/>
                <a:gd name="connsiteY10" fmla="*/ 5630311 h 5795027"/>
                <a:gd name="connsiteX11" fmla="*/ 559353 w 4282900"/>
                <a:gd name="connsiteY11" fmla="*/ 4939455 h 5795027"/>
                <a:gd name="connsiteX12" fmla="*/ 0 w 4282900"/>
                <a:gd name="connsiteY12" fmla="*/ 3746068 h 5795027"/>
                <a:gd name="connsiteX13" fmla="*/ 0 w 4282900"/>
                <a:gd name="connsiteY13" fmla="*/ 3441681 h 5795027"/>
                <a:gd name="connsiteX14" fmla="*/ 0 w 4282900"/>
                <a:gd name="connsiteY14" fmla="*/ 3042471 h 5795027"/>
                <a:gd name="connsiteX15" fmla="*/ 0 w 4282900"/>
                <a:gd name="connsiteY15" fmla="*/ 2752557 h 5795027"/>
                <a:gd name="connsiteX16" fmla="*/ 0 w 4282900"/>
                <a:gd name="connsiteY16" fmla="*/ 2231503 h 5795027"/>
                <a:gd name="connsiteX17" fmla="*/ 0 w 4282900"/>
                <a:gd name="connsiteY17" fmla="*/ 2048959 h 5795027"/>
                <a:gd name="connsiteX18" fmla="*/ 559354 w 4282900"/>
                <a:gd name="connsiteY18" fmla="*/ 855573 h 5795027"/>
                <a:gd name="connsiteX19" fmla="*/ 1950071 w 4282900"/>
                <a:gd name="connsiteY19" fmla="*/ 164715 h 5795027"/>
                <a:gd name="connsiteX20" fmla="*/ 2144960 w 4282900"/>
                <a:gd name="connsiteY20" fmla="*/ 0 h 5795027"/>
                <a:gd name="connsiteX21" fmla="*/ 2332832 w 4282900"/>
                <a:gd name="connsiteY21" fmla="*/ 164715 h 5795027"/>
                <a:gd name="connsiteX22" fmla="*/ 2976290 w 4282900"/>
                <a:gd name="connsiteY22" fmla="*/ 524033 h 5795027"/>
                <a:gd name="connsiteX23" fmla="*/ 3888635 w 4282900"/>
                <a:gd name="connsiteY23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22" fmla="*/ 3888635 w 4282900"/>
                <a:gd name="connsiteY22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0" fmla="*/ 4282900 w 4282900"/>
                <a:gd name="connsiteY0" fmla="*/ 2231503 h 5795027"/>
                <a:gd name="connsiteX1" fmla="*/ 4282900 w 4282900"/>
                <a:gd name="connsiteY1" fmla="*/ 2752557 h 5795027"/>
                <a:gd name="connsiteX2" fmla="*/ 4282900 w 4282900"/>
                <a:gd name="connsiteY2" fmla="*/ 3042471 h 5795027"/>
                <a:gd name="connsiteX3" fmla="*/ 4282900 w 4282900"/>
                <a:gd name="connsiteY3" fmla="*/ 3441681 h 5795027"/>
                <a:gd name="connsiteX4" fmla="*/ 4282900 w 4282900"/>
                <a:gd name="connsiteY4" fmla="*/ 3746068 h 5795027"/>
                <a:gd name="connsiteX5" fmla="*/ 3723546 w 4282900"/>
                <a:gd name="connsiteY5" fmla="*/ 4939455 h 5795027"/>
                <a:gd name="connsiteX6" fmla="*/ 2332829 w 4282900"/>
                <a:gd name="connsiteY6" fmla="*/ 5630311 h 5795027"/>
                <a:gd name="connsiteX7" fmla="*/ 2137940 w 4282900"/>
                <a:gd name="connsiteY7" fmla="*/ 5795027 h 5795027"/>
                <a:gd name="connsiteX8" fmla="*/ 1950069 w 4282900"/>
                <a:gd name="connsiteY8" fmla="*/ 5630311 h 5795027"/>
                <a:gd name="connsiteX9" fmla="*/ 559353 w 4282900"/>
                <a:gd name="connsiteY9" fmla="*/ 4939455 h 5795027"/>
                <a:gd name="connsiteX10" fmla="*/ 0 w 4282900"/>
                <a:gd name="connsiteY10" fmla="*/ 3746068 h 5795027"/>
                <a:gd name="connsiteX11" fmla="*/ 0 w 4282900"/>
                <a:gd name="connsiteY11" fmla="*/ 3441681 h 5795027"/>
                <a:gd name="connsiteX12" fmla="*/ 0 w 4282900"/>
                <a:gd name="connsiteY12" fmla="*/ 3042471 h 5795027"/>
                <a:gd name="connsiteX13" fmla="*/ 0 w 4282900"/>
                <a:gd name="connsiteY13" fmla="*/ 2752557 h 5795027"/>
                <a:gd name="connsiteX14" fmla="*/ 0 w 4282900"/>
                <a:gd name="connsiteY14" fmla="*/ 2231503 h 5795027"/>
                <a:gd name="connsiteX15" fmla="*/ 0 w 4282900"/>
                <a:gd name="connsiteY15" fmla="*/ 2048959 h 5795027"/>
                <a:gd name="connsiteX16" fmla="*/ 559354 w 4282900"/>
                <a:gd name="connsiteY16" fmla="*/ 855573 h 5795027"/>
                <a:gd name="connsiteX17" fmla="*/ 1950071 w 4282900"/>
                <a:gd name="connsiteY17" fmla="*/ 164715 h 5795027"/>
                <a:gd name="connsiteX18" fmla="*/ 2144960 w 4282900"/>
                <a:gd name="connsiteY18" fmla="*/ 0 h 5795027"/>
                <a:gd name="connsiteX19" fmla="*/ 2332832 w 4282900"/>
                <a:gd name="connsiteY19" fmla="*/ 164715 h 5795027"/>
                <a:gd name="connsiteX20" fmla="*/ 2976290 w 4282900"/>
                <a:gd name="connsiteY20" fmla="*/ 524033 h 5795027"/>
                <a:gd name="connsiteX0" fmla="*/ 4282900 w 4282900"/>
                <a:gd name="connsiteY0" fmla="*/ 2752557 h 5795027"/>
                <a:gd name="connsiteX1" fmla="*/ 4282900 w 4282900"/>
                <a:gd name="connsiteY1" fmla="*/ 3042471 h 5795027"/>
                <a:gd name="connsiteX2" fmla="*/ 4282900 w 4282900"/>
                <a:gd name="connsiteY2" fmla="*/ 3441681 h 5795027"/>
                <a:gd name="connsiteX3" fmla="*/ 4282900 w 4282900"/>
                <a:gd name="connsiteY3" fmla="*/ 3746068 h 5795027"/>
                <a:gd name="connsiteX4" fmla="*/ 3723546 w 4282900"/>
                <a:gd name="connsiteY4" fmla="*/ 4939455 h 5795027"/>
                <a:gd name="connsiteX5" fmla="*/ 2332829 w 4282900"/>
                <a:gd name="connsiteY5" fmla="*/ 5630311 h 5795027"/>
                <a:gd name="connsiteX6" fmla="*/ 2137940 w 4282900"/>
                <a:gd name="connsiteY6" fmla="*/ 5795027 h 5795027"/>
                <a:gd name="connsiteX7" fmla="*/ 1950069 w 4282900"/>
                <a:gd name="connsiteY7" fmla="*/ 5630311 h 5795027"/>
                <a:gd name="connsiteX8" fmla="*/ 559353 w 4282900"/>
                <a:gd name="connsiteY8" fmla="*/ 4939455 h 5795027"/>
                <a:gd name="connsiteX9" fmla="*/ 0 w 4282900"/>
                <a:gd name="connsiteY9" fmla="*/ 3746068 h 5795027"/>
                <a:gd name="connsiteX10" fmla="*/ 0 w 4282900"/>
                <a:gd name="connsiteY10" fmla="*/ 3441681 h 5795027"/>
                <a:gd name="connsiteX11" fmla="*/ 0 w 4282900"/>
                <a:gd name="connsiteY11" fmla="*/ 3042471 h 5795027"/>
                <a:gd name="connsiteX12" fmla="*/ 0 w 4282900"/>
                <a:gd name="connsiteY12" fmla="*/ 2752557 h 5795027"/>
                <a:gd name="connsiteX13" fmla="*/ 0 w 4282900"/>
                <a:gd name="connsiteY13" fmla="*/ 2231503 h 5795027"/>
                <a:gd name="connsiteX14" fmla="*/ 0 w 4282900"/>
                <a:gd name="connsiteY14" fmla="*/ 2048959 h 5795027"/>
                <a:gd name="connsiteX15" fmla="*/ 559354 w 4282900"/>
                <a:gd name="connsiteY15" fmla="*/ 855573 h 5795027"/>
                <a:gd name="connsiteX16" fmla="*/ 1950071 w 4282900"/>
                <a:gd name="connsiteY16" fmla="*/ 164715 h 5795027"/>
                <a:gd name="connsiteX17" fmla="*/ 2144960 w 4282900"/>
                <a:gd name="connsiteY17" fmla="*/ 0 h 5795027"/>
                <a:gd name="connsiteX18" fmla="*/ 2332832 w 4282900"/>
                <a:gd name="connsiteY18" fmla="*/ 164715 h 5795027"/>
                <a:gd name="connsiteX19" fmla="*/ 2976290 w 4282900"/>
                <a:gd name="connsiteY19" fmla="*/ 524033 h 5795027"/>
                <a:gd name="connsiteX0" fmla="*/ 4282900 w 4282900"/>
                <a:gd name="connsiteY0" fmla="*/ 3042471 h 5795027"/>
                <a:gd name="connsiteX1" fmla="*/ 4282900 w 4282900"/>
                <a:gd name="connsiteY1" fmla="*/ 3441681 h 5795027"/>
                <a:gd name="connsiteX2" fmla="*/ 4282900 w 4282900"/>
                <a:gd name="connsiteY2" fmla="*/ 3746068 h 5795027"/>
                <a:gd name="connsiteX3" fmla="*/ 3723546 w 4282900"/>
                <a:gd name="connsiteY3" fmla="*/ 4939455 h 5795027"/>
                <a:gd name="connsiteX4" fmla="*/ 2332829 w 4282900"/>
                <a:gd name="connsiteY4" fmla="*/ 5630311 h 5795027"/>
                <a:gd name="connsiteX5" fmla="*/ 2137940 w 4282900"/>
                <a:gd name="connsiteY5" fmla="*/ 5795027 h 5795027"/>
                <a:gd name="connsiteX6" fmla="*/ 1950069 w 4282900"/>
                <a:gd name="connsiteY6" fmla="*/ 5630311 h 5795027"/>
                <a:gd name="connsiteX7" fmla="*/ 559353 w 4282900"/>
                <a:gd name="connsiteY7" fmla="*/ 4939455 h 5795027"/>
                <a:gd name="connsiteX8" fmla="*/ 0 w 4282900"/>
                <a:gd name="connsiteY8" fmla="*/ 3746068 h 5795027"/>
                <a:gd name="connsiteX9" fmla="*/ 0 w 4282900"/>
                <a:gd name="connsiteY9" fmla="*/ 3441681 h 5795027"/>
                <a:gd name="connsiteX10" fmla="*/ 0 w 4282900"/>
                <a:gd name="connsiteY10" fmla="*/ 3042471 h 5795027"/>
                <a:gd name="connsiteX11" fmla="*/ 0 w 4282900"/>
                <a:gd name="connsiteY11" fmla="*/ 2752557 h 5795027"/>
                <a:gd name="connsiteX12" fmla="*/ 0 w 4282900"/>
                <a:gd name="connsiteY12" fmla="*/ 2231503 h 5795027"/>
                <a:gd name="connsiteX13" fmla="*/ 0 w 4282900"/>
                <a:gd name="connsiteY13" fmla="*/ 2048959 h 5795027"/>
                <a:gd name="connsiteX14" fmla="*/ 559354 w 4282900"/>
                <a:gd name="connsiteY14" fmla="*/ 855573 h 5795027"/>
                <a:gd name="connsiteX15" fmla="*/ 1950071 w 4282900"/>
                <a:gd name="connsiteY15" fmla="*/ 164715 h 5795027"/>
                <a:gd name="connsiteX16" fmla="*/ 2144960 w 4282900"/>
                <a:gd name="connsiteY16" fmla="*/ 0 h 5795027"/>
                <a:gd name="connsiteX17" fmla="*/ 2332832 w 4282900"/>
                <a:gd name="connsiteY17" fmla="*/ 164715 h 5795027"/>
                <a:gd name="connsiteX18" fmla="*/ 2976290 w 4282900"/>
                <a:gd name="connsiteY18" fmla="*/ 524033 h 5795027"/>
                <a:gd name="connsiteX0" fmla="*/ 4282900 w 4282900"/>
                <a:gd name="connsiteY0" fmla="*/ 3441681 h 5795027"/>
                <a:gd name="connsiteX1" fmla="*/ 4282900 w 4282900"/>
                <a:gd name="connsiteY1" fmla="*/ 3746068 h 5795027"/>
                <a:gd name="connsiteX2" fmla="*/ 3723546 w 4282900"/>
                <a:gd name="connsiteY2" fmla="*/ 4939455 h 5795027"/>
                <a:gd name="connsiteX3" fmla="*/ 2332829 w 4282900"/>
                <a:gd name="connsiteY3" fmla="*/ 5630311 h 5795027"/>
                <a:gd name="connsiteX4" fmla="*/ 2137940 w 4282900"/>
                <a:gd name="connsiteY4" fmla="*/ 5795027 h 5795027"/>
                <a:gd name="connsiteX5" fmla="*/ 1950069 w 4282900"/>
                <a:gd name="connsiteY5" fmla="*/ 5630311 h 5795027"/>
                <a:gd name="connsiteX6" fmla="*/ 559353 w 4282900"/>
                <a:gd name="connsiteY6" fmla="*/ 4939455 h 5795027"/>
                <a:gd name="connsiteX7" fmla="*/ 0 w 4282900"/>
                <a:gd name="connsiteY7" fmla="*/ 3746068 h 5795027"/>
                <a:gd name="connsiteX8" fmla="*/ 0 w 4282900"/>
                <a:gd name="connsiteY8" fmla="*/ 3441681 h 5795027"/>
                <a:gd name="connsiteX9" fmla="*/ 0 w 4282900"/>
                <a:gd name="connsiteY9" fmla="*/ 3042471 h 5795027"/>
                <a:gd name="connsiteX10" fmla="*/ 0 w 4282900"/>
                <a:gd name="connsiteY10" fmla="*/ 2752557 h 5795027"/>
                <a:gd name="connsiteX11" fmla="*/ 0 w 4282900"/>
                <a:gd name="connsiteY11" fmla="*/ 2231503 h 5795027"/>
                <a:gd name="connsiteX12" fmla="*/ 0 w 4282900"/>
                <a:gd name="connsiteY12" fmla="*/ 2048959 h 5795027"/>
                <a:gd name="connsiteX13" fmla="*/ 559354 w 4282900"/>
                <a:gd name="connsiteY13" fmla="*/ 855573 h 5795027"/>
                <a:gd name="connsiteX14" fmla="*/ 1950071 w 4282900"/>
                <a:gd name="connsiteY14" fmla="*/ 164715 h 5795027"/>
                <a:gd name="connsiteX15" fmla="*/ 2144960 w 4282900"/>
                <a:gd name="connsiteY15" fmla="*/ 0 h 5795027"/>
                <a:gd name="connsiteX16" fmla="*/ 2332832 w 4282900"/>
                <a:gd name="connsiteY16" fmla="*/ 164715 h 5795027"/>
                <a:gd name="connsiteX17" fmla="*/ 2976290 w 4282900"/>
                <a:gd name="connsiteY17" fmla="*/ 524033 h 5795027"/>
                <a:gd name="connsiteX0" fmla="*/ 4282900 w 4282900"/>
                <a:gd name="connsiteY0" fmla="*/ 3441681 h 5795027"/>
                <a:gd name="connsiteX1" fmla="*/ 3723546 w 4282900"/>
                <a:gd name="connsiteY1" fmla="*/ 4939455 h 5795027"/>
                <a:gd name="connsiteX2" fmla="*/ 2332829 w 4282900"/>
                <a:gd name="connsiteY2" fmla="*/ 5630311 h 5795027"/>
                <a:gd name="connsiteX3" fmla="*/ 2137940 w 4282900"/>
                <a:gd name="connsiteY3" fmla="*/ 5795027 h 5795027"/>
                <a:gd name="connsiteX4" fmla="*/ 1950069 w 4282900"/>
                <a:gd name="connsiteY4" fmla="*/ 5630311 h 5795027"/>
                <a:gd name="connsiteX5" fmla="*/ 559353 w 4282900"/>
                <a:gd name="connsiteY5" fmla="*/ 4939455 h 5795027"/>
                <a:gd name="connsiteX6" fmla="*/ 0 w 4282900"/>
                <a:gd name="connsiteY6" fmla="*/ 3746068 h 5795027"/>
                <a:gd name="connsiteX7" fmla="*/ 0 w 4282900"/>
                <a:gd name="connsiteY7" fmla="*/ 3441681 h 5795027"/>
                <a:gd name="connsiteX8" fmla="*/ 0 w 4282900"/>
                <a:gd name="connsiteY8" fmla="*/ 3042471 h 5795027"/>
                <a:gd name="connsiteX9" fmla="*/ 0 w 4282900"/>
                <a:gd name="connsiteY9" fmla="*/ 2752557 h 5795027"/>
                <a:gd name="connsiteX10" fmla="*/ 0 w 4282900"/>
                <a:gd name="connsiteY10" fmla="*/ 2231503 h 5795027"/>
                <a:gd name="connsiteX11" fmla="*/ 0 w 4282900"/>
                <a:gd name="connsiteY11" fmla="*/ 2048959 h 5795027"/>
                <a:gd name="connsiteX12" fmla="*/ 559354 w 4282900"/>
                <a:gd name="connsiteY12" fmla="*/ 855573 h 5795027"/>
                <a:gd name="connsiteX13" fmla="*/ 1950071 w 4282900"/>
                <a:gd name="connsiteY13" fmla="*/ 164715 h 5795027"/>
                <a:gd name="connsiteX14" fmla="*/ 2144960 w 4282900"/>
                <a:gd name="connsiteY14" fmla="*/ 0 h 5795027"/>
                <a:gd name="connsiteX15" fmla="*/ 2332832 w 4282900"/>
                <a:gd name="connsiteY15" fmla="*/ 164715 h 5795027"/>
                <a:gd name="connsiteX16" fmla="*/ 2976290 w 4282900"/>
                <a:gd name="connsiteY16" fmla="*/ 524033 h 5795027"/>
                <a:gd name="connsiteX0" fmla="*/ 3723546 w 3723546"/>
                <a:gd name="connsiteY0" fmla="*/ 4939455 h 5795027"/>
                <a:gd name="connsiteX1" fmla="*/ 2332829 w 3723546"/>
                <a:gd name="connsiteY1" fmla="*/ 5630311 h 5795027"/>
                <a:gd name="connsiteX2" fmla="*/ 2137940 w 3723546"/>
                <a:gd name="connsiteY2" fmla="*/ 5795027 h 5795027"/>
                <a:gd name="connsiteX3" fmla="*/ 1950069 w 3723546"/>
                <a:gd name="connsiteY3" fmla="*/ 5630311 h 5795027"/>
                <a:gd name="connsiteX4" fmla="*/ 559353 w 3723546"/>
                <a:gd name="connsiteY4" fmla="*/ 4939455 h 5795027"/>
                <a:gd name="connsiteX5" fmla="*/ 0 w 3723546"/>
                <a:gd name="connsiteY5" fmla="*/ 3746068 h 5795027"/>
                <a:gd name="connsiteX6" fmla="*/ 0 w 3723546"/>
                <a:gd name="connsiteY6" fmla="*/ 3441681 h 5795027"/>
                <a:gd name="connsiteX7" fmla="*/ 0 w 3723546"/>
                <a:gd name="connsiteY7" fmla="*/ 3042471 h 5795027"/>
                <a:gd name="connsiteX8" fmla="*/ 0 w 3723546"/>
                <a:gd name="connsiteY8" fmla="*/ 2752557 h 5795027"/>
                <a:gd name="connsiteX9" fmla="*/ 0 w 3723546"/>
                <a:gd name="connsiteY9" fmla="*/ 2231503 h 5795027"/>
                <a:gd name="connsiteX10" fmla="*/ 0 w 3723546"/>
                <a:gd name="connsiteY10" fmla="*/ 2048959 h 5795027"/>
                <a:gd name="connsiteX11" fmla="*/ 559354 w 3723546"/>
                <a:gd name="connsiteY11" fmla="*/ 855573 h 5795027"/>
                <a:gd name="connsiteX12" fmla="*/ 1950071 w 3723546"/>
                <a:gd name="connsiteY12" fmla="*/ 164715 h 5795027"/>
                <a:gd name="connsiteX13" fmla="*/ 2144960 w 3723546"/>
                <a:gd name="connsiteY13" fmla="*/ 0 h 5795027"/>
                <a:gd name="connsiteX14" fmla="*/ 2332832 w 3723546"/>
                <a:gd name="connsiteY14" fmla="*/ 164715 h 5795027"/>
                <a:gd name="connsiteX15" fmla="*/ 2976290 w 3723546"/>
                <a:gd name="connsiteY15" fmla="*/ 524033 h 5795027"/>
                <a:gd name="connsiteX0" fmla="*/ 3723546 w 3723546"/>
                <a:gd name="connsiteY0" fmla="*/ 4939455 h 5795027"/>
                <a:gd name="connsiteX1" fmla="*/ 2989878 w 3723546"/>
                <a:gd name="connsiteY1" fmla="*/ 5266109 h 5795027"/>
                <a:gd name="connsiteX2" fmla="*/ 2332829 w 3723546"/>
                <a:gd name="connsiteY2" fmla="*/ 5630311 h 5795027"/>
                <a:gd name="connsiteX3" fmla="*/ 2137940 w 3723546"/>
                <a:gd name="connsiteY3" fmla="*/ 5795027 h 5795027"/>
                <a:gd name="connsiteX4" fmla="*/ 1950069 w 3723546"/>
                <a:gd name="connsiteY4" fmla="*/ 5630311 h 5795027"/>
                <a:gd name="connsiteX5" fmla="*/ 559353 w 3723546"/>
                <a:gd name="connsiteY5" fmla="*/ 4939455 h 5795027"/>
                <a:gd name="connsiteX6" fmla="*/ 0 w 3723546"/>
                <a:gd name="connsiteY6" fmla="*/ 3746068 h 5795027"/>
                <a:gd name="connsiteX7" fmla="*/ 0 w 3723546"/>
                <a:gd name="connsiteY7" fmla="*/ 3441681 h 5795027"/>
                <a:gd name="connsiteX8" fmla="*/ 0 w 3723546"/>
                <a:gd name="connsiteY8" fmla="*/ 3042471 h 5795027"/>
                <a:gd name="connsiteX9" fmla="*/ 0 w 3723546"/>
                <a:gd name="connsiteY9" fmla="*/ 2752557 h 5795027"/>
                <a:gd name="connsiteX10" fmla="*/ 0 w 3723546"/>
                <a:gd name="connsiteY10" fmla="*/ 2231503 h 5795027"/>
                <a:gd name="connsiteX11" fmla="*/ 0 w 3723546"/>
                <a:gd name="connsiteY11" fmla="*/ 2048959 h 5795027"/>
                <a:gd name="connsiteX12" fmla="*/ 559354 w 3723546"/>
                <a:gd name="connsiteY12" fmla="*/ 855573 h 5795027"/>
                <a:gd name="connsiteX13" fmla="*/ 1950071 w 3723546"/>
                <a:gd name="connsiteY13" fmla="*/ 164715 h 5795027"/>
                <a:gd name="connsiteX14" fmla="*/ 2144960 w 3723546"/>
                <a:gd name="connsiteY14" fmla="*/ 0 h 5795027"/>
                <a:gd name="connsiteX15" fmla="*/ 2332832 w 3723546"/>
                <a:gd name="connsiteY15" fmla="*/ 164715 h 5795027"/>
                <a:gd name="connsiteX16" fmla="*/ 2976290 w 3723546"/>
                <a:gd name="connsiteY16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87296"/>
                <a:gd name="connsiteY0" fmla="*/ 5266109 h 5795027"/>
                <a:gd name="connsiteX1" fmla="*/ 2332829 w 2987296"/>
                <a:gd name="connsiteY1" fmla="*/ 5630311 h 5795027"/>
                <a:gd name="connsiteX2" fmla="*/ 2137940 w 2987296"/>
                <a:gd name="connsiteY2" fmla="*/ 5795027 h 5795027"/>
                <a:gd name="connsiteX3" fmla="*/ 1950069 w 2987296"/>
                <a:gd name="connsiteY3" fmla="*/ 5630311 h 5795027"/>
                <a:gd name="connsiteX4" fmla="*/ 559353 w 2987296"/>
                <a:gd name="connsiteY4" fmla="*/ 4939455 h 5795027"/>
                <a:gd name="connsiteX5" fmla="*/ 0 w 2987296"/>
                <a:gd name="connsiteY5" fmla="*/ 3746068 h 5795027"/>
                <a:gd name="connsiteX6" fmla="*/ 0 w 2987296"/>
                <a:gd name="connsiteY6" fmla="*/ 3441681 h 5795027"/>
                <a:gd name="connsiteX7" fmla="*/ 0 w 2987296"/>
                <a:gd name="connsiteY7" fmla="*/ 3042471 h 5795027"/>
                <a:gd name="connsiteX8" fmla="*/ 0 w 2987296"/>
                <a:gd name="connsiteY8" fmla="*/ 2752557 h 5795027"/>
                <a:gd name="connsiteX9" fmla="*/ 0 w 2987296"/>
                <a:gd name="connsiteY9" fmla="*/ 2231503 h 5795027"/>
                <a:gd name="connsiteX10" fmla="*/ 0 w 2987296"/>
                <a:gd name="connsiteY10" fmla="*/ 2048959 h 5795027"/>
                <a:gd name="connsiteX11" fmla="*/ 559354 w 2987296"/>
                <a:gd name="connsiteY11" fmla="*/ 855573 h 5795027"/>
                <a:gd name="connsiteX12" fmla="*/ 1950071 w 2987296"/>
                <a:gd name="connsiteY12" fmla="*/ 164715 h 5795027"/>
                <a:gd name="connsiteX13" fmla="*/ 2144960 w 2987296"/>
                <a:gd name="connsiteY13" fmla="*/ 0 h 5795027"/>
                <a:gd name="connsiteX14" fmla="*/ 2332832 w 2987296"/>
                <a:gd name="connsiteY14" fmla="*/ 164715 h 5795027"/>
                <a:gd name="connsiteX15" fmla="*/ 2987296 w 2987296"/>
                <a:gd name="connsiteY15" fmla="*/ 557051 h 57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87296" h="5795027">
                  <a:moveTo>
                    <a:pt x="2955049" y="5266109"/>
                  </a:moveTo>
                  <a:cubicBezTo>
                    <a:pt x="2737194" y="5332489"/>
                    <a:pt x="2474819" y="554215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lnTo>
                    <a:pt x="2144960" y="0"/>
                  </a:lnTo>
                  <a:lnTo>
                    <a:pt x="2332832" y="164715"/>
                  </a:lnTo>
                  <a:cubicBezTo>
                    <a:pt x="2471387" y="252054"/>
                    <a:pt x="2755510" y="441908"/>
                    <a:pt x="2987296" y="557051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02856439-F4E3-D54F-9416-42ABDCE1D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Icon&#10;&#10;Description automatically generated">
            <a:extLst>
              <a:ext uri="{FF2B5EF4-FFF2-40B4-BE49-F238E27FC236}">
                <a16:creationId xmlns:a16="http://schemas.microsoft.com/office/drawing/2014/main" id="{0372D516-2247-4B62-97E5-775B921D6B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67" b="34584"/>
          <a:stretch/>
        </p:blipFill>
        <p:spPr bwMode="auto">
          <a:xfrm>
            <a:off x="20" y="10"/>
            <a:ext cx="12191979" cy="685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C364144C-8BB1-450F-812B-D7D09A795C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53485"/>
            <a:ext cx="12192000" cy="4604516"/>
          </a:xfrm>
          <a:prstGeom prst="rect">
            <a:avLst/>
          </a:prstGeom>
          <a:gradFill>
            <a:gsLst>
              <a:gs pos="7000">
                <a:srgbClr val="000000">
                  <a:alpha val="0"/>
                </a:srgbClr>
              </a:gs>
              <a:gs pos="56000">
                <a:srgbClr val="000000">
                  <a:alpha val="56000"/>
                </a:srgbClr>
              </a:gs>
              <a:gs pos="100000">
                <a:srgbClr val="000000">
                  <a:alpha val="63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14DD37-3B74-45E9-8189-C6082B3F5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25" y="49701"/>
            <a:ext cx="2665710" cy="203071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Conflict </a:t>
            </a:r>
            <a:b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  <a:b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Trance</a:t>
            </a:r>
          </a:p>
        </p:txBody>
      </p:sp>
      <p:sp>
        <p:nvSpPr>
          <p:cNvPr id="4" name="Explosion: 14 Points 3">
            <a:extLst>
              <a:ext uri="{FF2B5EF4-FFF2-40B4-BE49-F238E27FC236}">
                <a16:creationId xmlns:a16="http://schemas.microsoft.com/office/drawing/2014/main" id="{436F8FD8-779C-47EF-9E1C-8850BF4F97AD}"/>
              </a:ext>
            </a:extLst>
          </p:cNvPr>
          <p:cNvSpPr/>
          <p:nvPr/>
        </p:nvSpPr>
        <p:spPr>
          <a:xfrm>
            <a:off x="9013994" y="-57894"/>
            <a:ext cx="2074884" cy="1597381"/>
          </a:xfrm>
          <a:prstGeom prst="irregularSeal2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F2F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Threat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E73BAED-218E-47A3-90E8-D9B06DF49AED}"/>
              </a:ext>
            </a:extLst>
          </p:cNvPr>
          <p:cNvCxnSpPr>
            <a:cxnSpLocks/>
          </p:cNvCxnSpPr>
          <p:nvPr/>
        </p:nvCxnSpPr>
        <p:spPr>
          <a:xfrm flipH="1">
            <a:off x="8295549" y="1658319"/>
            <a:ext cx="620289" cy="4541003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048DD0D-EE41-47AA-A992-8B3A11ACBA89}"/>
              </a:ext>
            </a:extLst>
          </p:cNvPr>
          <p:cNvSpPr/>
          <p:nvPr/>
        </p:nvSpPr>
        <p:spPr>
          <a:xfrm>
            <a:off x="7629119" y="6230319"/>
            <a:ext cx="1332855" cy="41845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RAS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5807DB5-3020-42E5-B147-0551BFDDD0B9}"/>
              </a:ext>
            </a:extLst>
          </p:cNvPr>
          <p:cNvSpPr/>
          <p:nvPr/>
        </p:nvSpPr>
        <p:spPr>
          <a:xfrm>
            <a:off x="5813234" y="708289"/>
            <a:ext cx="1332855" cy="41845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Thalamus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42741B5-0661-443E-9B57-0807E8FAAEED}"/>
              </a:ext>
            </a:extLst>
          </p:cNvPr>
          <p:cNvCxnSpPr>
            <a:endCxn id="17" idx="2"/>
          </p:cNvCxnSpPr>
          <p:nvPr/>
        </p:nvCxnSpPr>
        <p:spPr>
          <a:xfrm flipH="1" flipV="1">
            <a:off x="6479662" y="1126743"/>
            <a:ext cx="1815884" cy="5072579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C1F7BEB-E511-4BC7-8178-EFC2E5A3525E}"/>
              </a:ext>
            </a:extLst>
          </p:cNvPr>
          <p:cNvSpPr/>
          <p:nvPr/>
        </p:nvSpPr>
        <p:spPr>
          <a:xfrm>
            <a:off x="5002829" y="4137289"/>
            <a:ext cx="1332855" cy="41845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Amygdala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E758C42-C522-40AC-9810-16AD4C356167}"/>
              </a:ext>
            </a:extLst>
          </p:cNvPr>
          <p:cNvCxnSpPr/>
          <p:nvPr/>
        </p:nvCxnSpPr>
        <p:spPr>
          <a:xfrm flipH="1">
            <a:off x="5712339" y="1184637"/>
            <a:ext cx="766581" cy="2930163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87F560F-5B85-4A89-A7E7-494226EADC7C}"/>
              </a:ext>
            </a:extLst>
          </p:cNvPr>
          <p:cNvSpPr txBox="1"/>
          <p:nvPr/>
        </p:nvSpPr>
        <p:spPr>
          <a:xfrm>
            <a:off x="4095524" y="1193602"/>
            <a:ext cx="1796734" cy="2677656"/>
          </a:xfrm>
          <a:prstGeom prst="rect">
            <a:avLst/>
          </a:prstGeom>
          <a:solidFill>
            <a:srgbClr val="A2A2A2">
              <a:alpha val="36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By-passes</a:t>
            </a:r>
          </a:p>
          <a:p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Prefrontal </a:t>
            </a:r>
          </a:p>
          <a:p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Cortex – </a:t>
            </a:r>
          </a:p>
          <a:p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the </a:t>
            </a:r>
          </a:p>
          <a:p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Thinking </a:t>
            </a:r>
          </a:p>
          <a:p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Brain</a:t>
            </a:r>
          </a:p>
        </p:txBody>
      </p:sp>
    </p:spTree>
    <p:extLst>
      <p:ext uri="{BB962C8B-B14F-4D97-AF65-F5344CB8AC3E}">
        <p14:creationId xmlns:p14="http://schemas.microsoft.com/office/powerpoint/2010/main" val="1982997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7" grpId="0" animBg="1"/>
      <p:bldP spid="22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D206359A-F1E3-49EE-BBC2-40888C4A3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65700" y="2026"/>
            <a:ext cx="2926300" cy="5030922"/>
            <a:chOff x="9265700" y="2026"/>
            <a:chExt cx="2926300" cy="5030922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CED90C42-6A0F-48E8-BF96-7D3E2A395E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26904" y="2026"/>
              <a:ext cx="2249810" cy="2294745"/>
            </a:xfrm>
            <a:custGeom>
              <a:avLst/>
              <a:gdLst>
                <a:gd name="connsiteX0" fmla="*/ 49162 w 2249810"/>
                <a:gd name="connsiteY0" fmla="*/ 0 h 2294745"/>
                <a:gd name="connsiteX1" fmla="*/ 2200648 w 2249810"/>
                <a:gd name="connsiteY1" fmla="*/ 0 h 2294745"/>
                <a:gd name="connsiteX2" fmla="*/ 2210105 w 2249810"/>
                <a:gd name="connsiteY2" fmla="*/ 23601 h 2294745"/>
                <a:gd name="connsiteX3" fmla="*/ 2249810 w 2249810"/>
                <a:gd name="connsiteY3" fmla="*/ 326934 h 2294745"/>
                <a:gd name="connsiteX4" fmla="*/ 2249810 w 2249810"/>
                <a:gd name="connsiteY4" fmla="*/ 422824 h 2294745"/>
                <a:gd name="connsiteX5" fmla="*/ 2249810 w 2249810"/>
                <a:gd name="connsiteY5" fmla="*/ 696534 h 2294745"/>
                <a:gd name="connsiteX6" fmla="*/ 2249810 w 2249810"/>
                <a:gd name="connsiteY6" fmla="*/ 848826 h 2294745"/>
                <a:gd name="connsiteX7" fmla="*/ 2249810 w 2249810"/>
                <a:gd name="connsiteY7" fmla="*/ 1058531 h 2294745"/>
                <a:gd name="connsiteX8" fmla="*/ 2249810 w 2249810"/>
                <a:gd name="connsiteY8" fmla="*/ 1218426 h 2294745"/>
                <a:gd name="connsiteX9" fmla="*/ 1955981 w 2249810"/>
                <a:gd name="connsiteY9" fmla="*/ 1845313 h 2294745"/>
                <a:gd name="connsiteX10" fmla="*/ 1225437 w 2249810"/>
                <a:gd name="connsiteY10" fmla="*/ 2208220 h 2294745"/>
                <a:gd name="connsiteX11" fmla="*/ 1123061 w 2249810"/>
                <a:gd name="connsiteY11" fmla="*/ 2294745 h 2294745"/>
                <a:gd name="connsiteX12" fmla="*/ 1024372 w 2249810"/>
                <a:gd name="connsiteY12" fmla="*/ 2208220 h 2294745"/>
                <a:gd name="connsiteX13" fmla="*/ 293828 w 2249810"/>
                <a:gd name="connsiteY13" fmla="*/ 1845313 h 2294745"/>
                <a:gd name="connsiteX14" fmla="*/ 0 w 2249810"/>
                <a:gd name="connsiteY14" fmla="*/ 1218426 h 2294745"/>
                <a:gd name="connsiteX15" fmla="*/ 0 w 2249810"/>
                <a:gd name="connsiteY15" fmla="*/ 1058531 h 2294745"/>
                <a:gd name="connsiteX16" fmla="*/ 0 w 2249810"/>
                <a:gd name="connsiteY16" fmla="*/ 848826 h 2294745"/>
                <a:gd name="connsiteX17" fmla="*/ 0 w 2249810"/>
                <a:gd name="connsiteY17" fmla="*/ 696534 h 2294745"/>
                <a:gd name="connsiteX18" fmla="*/ 0 w 2249810"/>
                <a:gd name="connsiteY18" fmla="*/ 422824 h 2294745"/>
                <a:gd name="connsiteX19" fmla="*/ 0 w 2249810"/>
                <a:gd name="connsiteY19" fmla="*/ 326934 h 2294745"/>
                <a:gd name="connsiteX20" fmla="*/ 39705 w 2249810"/>
                <a:gd name="connsiteY20" fmla="*/ 23601 h 229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49810" h="2294745">
                  <a:moveTo>
                    <a:pt x="49162" y="0"/>
                  </a:moveTo>
                  <a:lnTo>
                    <a:pt x="2200648" y="0"/>
                  </a:lnTo>
                  <a:lnTo>
                    <a:pt x="2210105" y="23601"/>
                  </a:lnTo>
                  <a:cubicBezTo>
                    <a:pt x="2236898" y="106934"/>
                    <a:pt x="2249810" y="205568"/>
                    <a:pt x="2249810" y="326934"/>
                  </a:cubicBezTo>
                  <a:lnTo>
                    <a:pt x="2249810" y="422824"/>
                  </a:lnTo>
                  <a:lnTo>
                    <a:pt x="2249810" y="696534"/>
                  </a:lnTo>
                  <a:lnTo>
                    <a:pt x="2249810" y="848826"/>
                  </a:lnTo>
                  <a:lnTo>
                    <a:pt x="2249810" y="1058531"/>
                  </a:lnTo>
                  <a:lnTo>
                    <a:pt x="2249810" y="1218426"/>
                  </a:lnTo>
                  <a:cubicBezTo>
                    <a:pt x="2249810" y="1542068"/>
                    <a:pt x="2157989" y="1704061"/>
                    <a:pt x="1955981" y="1845313"/>
                  </a:cubicBezTo>
                  <a:cubicBezTo>
                    <a:pt x="1745898" y="1967026"/>
                    <a:pt x="1470144" y="2019115"/>
                    <a:pt x="1225437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8" y="1845313"/>
                  </a:cubicBezTo>
                  <a:cubicBezTo>
                    <a:pt x="91820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4"/>
                  </a:lnTo>
                  <a:cubicBezTo>
                    <a:pt x="0" y="205568"/>
                    <a:pt x="12912" y="106934"/>
                    <a:pt x="39705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5DA0863A-55F7-4EB0-9451-F3EE4D65DB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97154" y="1907348"/>
              <a:ext cx="1594846" cy="3044131"/>
            </a:xfrm>
            <a:custGeom>
              <a:avLst/>
              <a:gdLst>
                <a:gd name="connsiteX0" fmla="*/ 1126749 w 1594846"/>
                <a:gd name="connsiteY0" fmla="*/ 0 h 3044131"/>
                <a:gd name="connsiteX1" fmla="*/ 1225438 w 1594846"/>
                <a:gd name="connsiteY1" fmla="*/ 86525 h 3044131"/>
                <a:gd name="connsiteX2" fmla="*/ 1413279 w 1594846"/>
                <a:gd name="connsiteY2" fmla="*/ 205892 h 3044131"/>
                <a:gd name="connsiteX3" fmla="*/ 1594846 w 1594846"/>
                <a:gd name="connsiteY3" fmla="*/ 289191 h 3044131"/>
                <a:gd name="connsiteX4" fmla="*/ 1594846 w 1594846"/>
                <a:gd name="connsiteY4" fmla="*/ 2754939 h 3044131"/>
                <a:gd name="connsiteX5" fmla="*/ 1413277 w 1594846"/>
                <a:gd name="connsiteY5" fmla="*/ 2838239 h 3044131"/>
                <a:gd name="connsiteX6" fmla="*/ 1225436 w 1594846"/>
                <a:gd name="connsiteY6" fmla="*/ 2957606 h 3044131"/>
                <a:gd name="connsiteX7" fmla="*/ 1123061 w 1594846"/>
                <a:gd name="connsiteY7" fmla="*/ 3044131 h 3044131"/>
                <a:gd name="connsiteX8" fmla="*/ 1024372 w 1594846"/>
                <a:gd name="connsiteY8" fmla="*/ 2957606 h 3044131"/>
                <a:gd name="connsiteX9" fmla="*/ 293828 w 1594846"/>
                <a:gd name="connsiteY9" fmla="*/ 2594699 h 3044131"/>
                <a:gd name="connsiteX10" fmla="*/ 0 w 1594846"/>
                <a:gd name="connsiteY10" fmla="*/ 1967812 h 3044131"/>
                <a:gd name="connsiteX11" fmla="*/ 0 w 1594846"/>
                <a:gd name="connsiteY11" fmla="*/ 1807917 h 3044131"/>
                <a:gd name="connsiteX12" fmla="*/ 0 w 1594846"/>
                <a:gd name="connsiteY12" fmla="*/ 1598212 h 3044131"/>
                <a:gd name="connsiteX13" fmla="*/ 0 w 1594846"/>
                <a:gd name="connsiteY13" fmla="*/ 1445920 h 3044131"/>
                <a:gd name="connsiteX14" fmla="*/ 0 w 1594846"/>
                <a:gd name="connsiteY14" fmla="*/ 1172210 h 3044131"/>
                <a:gd name="connsiteX15" fmla="*/ 0 w 1594846"/>
                <a:gd name="connsiteY15" fmla="*/ 1076320 h 3044131"/>
                <a:gd name="connsiteX16" fmla="*/ 293829 w 1594846"/>
                <a:gd name="connsiteY16" fmla="*/ 449433 h 3044131"/>
                <a:gd name="connsiteX17" fmla="*/ 1024374 w 1594846"/>
                <a:gd name="connsiteY17" fmla="*/ 86525 h 304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4846" h="3044131">
                  <a:moveTo>
                    <a:pt x="1126749" y="0"/>
                  </a:moveTo>
                  <a:lnTo>
                    <a:pt x="1225438" y="86525"/>
                  </a:lnTo>
                  <a:cubicBezTo>
                    <a:pt x="1286615" y="133801"/>
                    <a:pt x="1349732" y="172514"/>
                    <a:pt x="1413279" y="205892"/>
                  </a:cubicBezTo>
                  <a:lnTo>
                    <a:pt x="1594846" y="289191"/>
                  </a:lnTo>
                  <a:lnTo>
                    <a:pt x="1594846" y="2754939"/>
                  </a:lnTo>
                  <a:lnTo>
                    <a:pt x="1413277" y="2838239"/>
                  </a:lnTo>
                  <a:cubicBezTo>
                    <a:pt x="1349730" y="2871617"/>
                    <a:pt x="1286613" y="2910330"/>
                    <a:pt x="1225436" y="2957606"/>
                  </a:cubicBezTo>
                  <a:lnTo>
                    <a:pt x="1123061" y="3044131"/>
                  </a:lnTo>
                  <a:lnTo>
                    <a:pt x="1024372" y="2957606"/>
                  </a:lnTo>
                  <a:cubicBezTo>
                    <a:pt x="779664" y="2768501"/>
                    <a:pt x="503910" y="2716412"/>
                    <a:pt x="293828" y="2594699"/>
                  </a:cubicBezTo>
                  <a:cubicBezTo>
                    <a:pt x="91820" y="2453447"/>
                    <a:pt x="0" y="2291454"/>
                    <a:pt x="0" y="1967812"/>
                  </a:cubicBezTo>
                  <a:lnTo>
                    <a:pt x="0" y="1807917"/>
                  </a:lnTo>
                  <a:lnTo>
                    <a:pt x="0" y="1598212"/>
                  </a:lnTo>
                  <a:lnTo>
                    <a:pt x="0" y="1445920"/>
                  </a:lnTo>
                  <a:lnTo>
                    <a:pt x="0" y="1172210"/>
                  </a:lnTo>
                  <a:lnTo>
                    <a:pt x="0" y="1076320"/>
                  </a:lnTo>
                  <a:cubicBezTo>
                    <a:pt x="0" y="752678"/>
                    <a:pt x="91821" y="590684"/>
                    <a:pt x="293829" y="449433"/>
                  </a:cubicBezTo>
                  <a:cubicBezTo>
                    <a:pt x="503912" y="327719"/>
                    <a:pt x="779665" y="275630"/>
                    <a:pt x="1024374" y="86525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5FE7CFE2-40F6-44B2-8AAD-0C384EEFCF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265700" y="7622"/>
              <a:ext cx="2372219" cy="2371961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4282900 w 4447989"/>
                <a:gd name="connsiteY0" fmla="*/ 2048959 h 5795027"/>
                <a:gd name="connsiteX1" fmla="*/ 4282900 w 4447989"/>
                <a:gd name="connsiteY1" fmla="*/ 2231503 h 5795027"/>
                <a:gd name="connsiteX2" fmla="*/ 4282900 w 4447989"/>
                <a:gd name="connsiteY2" fmla="*/ 2752557 h 5795027"/>
                <a:gd name="connsiteX3" fmla="*/ 4282900 w 4447989"/>
                <a:gd name="connsiteY3" fmla="*/ 3042471 h 5795027"/>
                <a:gd name="connsiteX4" fmla="*/ 4282900 w 4447989"/>
                <a:gd name="connsiteY4" fmla="*/ 3441681 h 5795027"/>
                <a:gd name="connsiteX5" fmla="*/ 4282900 w 4447989"/>
                <a:gd name="connsiteY5" fmla="*/ 3746068 h 5795027"/>
                <a:gd name="connsiteX6" fmla="*/ 3723546 w 4447989"/>
                <a:gd name="connsiteY6" fmla="*/ 4939455 h 5795027"/>
                <a:gd name="connsiteX7" fmla="*/ 2332829 w 4447989"/>
                <a:gd name="connsiteY7" fmla="*/ 5630311 h 5795027"/>
                <a:gd name="connsiteX8" fmla="*/ 2137940 w 4447989"/>
                <a:gd name="connsiteY8" fmla="*/ 5795027 h 5795027"/>
                <a:gd name="connsiteX9" fmla="*/ 1950069 w 4447989"/>
                <a:gd name="connsiteY9" fmla="*/ 5630311 h 5795027"/>
                <a:gd name="connsiteX10" fmla="*/ 559353 w 4447989"/>
                <a:gd name="connsiteY10" fmla="*/ 4939455 h 5795027"/>
                <a:gd name="connsiteX11" fmla="*/ 0 w 4447989"/>
                <a:gd name="connsiteY11" fmla="*/ 3746068 h 5795027"/>
                <a:gd name="connsiteX12" fmla="*/ 0 w 4447989"/>
                <a:gd name="connsiteY12" fmla="*/ 3441681 h 5795027"/>
                <a:gd name="connsiteX13" fmla="*/ 0 w 4447989"/>
                <a:gd name="connsiteY13" fmla="*/ 3042471 h 5795027"/>
                <a:gd name="connsiteX14" fmla="*/ 0 w 4447989"/>
                <a:gd name="connsiteY14" fmla="*/ 2752557 h 5795027"/>
                <a:gd name="connsiteX15" fmla="*/ 0 w 4447989"/>
                <a:gd name="connsiteY15" fmla="*/ 2231503 h 5795027"/>
                <a:gd name="connsiteX16" fmla="*/ 0 w 4447989"/>
                <a:gd name="connsiteY16" fmla="*/ 2048959 h 5795027"/>
                <a:gd name="connsiteX17" fmla="*/ 559354 w 4447989"/>
                <a:gd name="connsiteY17" fmla="*/ 855573 h 5795027"/>
                <a:gd name="connsiteX18" fmla="*/ 1950071 w 4447989"/>
                <a:gd name="connsiteY18" fmla="*/ 164715 h 5795027"/>
                <a:gd name="connsiteX19" fmla="*/ 2144960 w 4447989"/>
                <a:gd name="connsiteY19" fmla="*/ 0 h 5795027"/>
                <a:gd name="connsiteX20" fmla="*/ 2332832 w 4447989"/>
                <a:gd name="connsiteY20" fmla="*/ 164715 h 5795027"/>
                <a:gd name="connsiteX21" fmla="*/ 3723546 w 4447989"/>
                <a:gd name="connsiteY21" fmla="*/ 855573 h 5795027"/>
                <a:gd name="connsiteX22" fmla="*/ 4447989 w 4447989"/>
                <a:gd name="connsiteY22" fmla="*/ 2214048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82900"/>
                <a:gd name="connsiteY0" fmla="*/ 1519558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92243"/>
                <a:gd name="connsiteY0" fmla="*/ 1519558 h 5795027"/>
                <a:gd name="connsiteX1" fmla="*/ 4282900 w 4292243"/>
                <a:gd name="connsiteY1" fmla="*/ 2231503 h 5795027"/>
                <a:gd name="connsiteX2" fmla="*/ 4282900 w 4292243"/>
                <a:gd name="connsiteY2" fmla="*/ 2752557 h 5795027"/>
                <a:gd name="connsiteX3" fmla="*/ 4282900 w 4292243"/>
                <a:gd name="connsiteY3" fmla="*/ 3042471 h 5795027"/>
                <a:gd name="connsiteX4" fmla="*/ 4282900 w 4292243"/>
                <a:gd name="connsiteY4" fmla="*/ 3441681 h 5795027"/>
                <a:gd name="connsiteX5" fmla="*/ 4282900 w 4292243"/>
                <a:gd name="connsiteY5" fmla="*/ 3746068 h 5795027"/>
                <a:gd name="connsiteX6" fmla="*/ 3723546 w 4292243"/>
                <a:gd name="connsiteY6" fmla="*/ 4939455 h 5795027"/>
                <a:gd name="connsiteX7" fmla="*/ 2332829 w 4292243"/>
                <a:gd name="connsiteY7" fmla="*/ 5630311 h 5795027"/>
                <a:gd name="connsiteX8" fmla="*/ 2137940 w 4292243"/>
                <a:gd name="connsiteY8" fmla="*/ 5795027 h 5795027"/>
                <a:gd name="connsiteX9" fmla="*/ 1950069 w 4292243"/>
                <a:gd name="connsiteY9" fmla="*/ 5630311 h 5795027"/>
                <a:gd name="connsiteX10" fmla="*/ 559353 w 4292243"/>
                <a:gd name="connsiteY10" fmla="*/ 4939455 h 5795027"/>
                <a:gd name="connsiteX11" fmla="*/ 0 w 4292243"/>
                <a:gd name="connsiteY11" fmla="*/ 3746068 h 5795027"/>
                <a:gd name="connsiteX12" fmla="*/ 0 w 4292243"/>
                <a:gd name="connsiteY12" fmla="*/ 3441681 h 5795027"/>
                <a:gd name="connsiteX13" fmla="*/ 0 w 4292243"/>
                <a:gd name="connsiteY13" fmla="*/ 3042471 h 5795027"/>
                <a:gd name="connsiteX14" fmla="*/ 0 w 4292243"/>
                <a:gd name="connsiteY14" fmla="*/ 2752557 h 5795027"/>
                <a:gd name="connsiteX15" fmla="*/ 0 w 4292243"/>
                <a:gd name="connsiteY15" fmla="*/ 2231503 h 5795027"/>
                <a:gd name="connsiteX16" fmla="*/ 0 w 4292243"/>
                <a:gd name="connsiteY16" fmla="*/ 2048959 h 5795027"/>
                <a:gd name="connsiteX17" fmla="*/ 559354 w 4292243"/>
                <a:gd name="connsiteY17" fmla="*/ 855573 h 5795027"/>
                <a:gd name="connsiteX18" fmla="*/ 1950071 w 4292243"/>
                <a:gd name="connsiteY18" fmla="*/ 164715 h 5795027"/>
                <a:gd name="connsiteX19" fmla="*/ 2144960 w 4292243"/>
                <a:gd name="connsiteY19" fmla="*/ 0 h 5795027"/>
                <a:gd name="connsiteX20" fmla="*/ 2332832 w 4292243"/>
                <a:gd name="connsiteY20" fmla="*/ 164715 h 5795027"/>
                <a:gd name="connsiteX21" fmla="*/ 3723546 w 4292243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2144960 w 4282900"/>
                <a:gd name="connsiteY18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64279 w 4282900"/>
                <a:gd name="connsiteY17" fmla="*/ 1516418 h 5795027"/>
                <a:gd name="connsiteX18" fmla="*/ 559354 w 4282900"/>
                <a:gd name="connsiteY18" fmla="*/ 855573 h 5795027"/>
                <a:gd name="connsiteX19" fmla="*/ 2144960 w 4282900"/>
                <a:gd name="connsiteY19" fmla="*/ 0 h 5795027"/>
                <a:gd name="connsiteX0" fmla="*/ 4213242 w 4282900"/>
                <a:gd name="connsiteY0" fmla="*/ 657020 h 4939454"/>
                <a:gd name="connsiteX1" fmla="*/ 4282900 w 4282900"/>
                <a:gd name="connsiteY1" fmla="*/ 1375930 h 4939454"/>
                <a:gd name="connsiteX2" fmla="*/ 4282900 w 4282900"/>
                <a:gd name="connsiteY2" fmla="*/ 1896984 h 4939454"/>
                <a:gd name="connsiteX3" fmla="*/ 4282900 w 4282900"/>
                <a:gd name="connsiteY3" fmla="*/ 2186898 h 4939454"/>
                <a:gd name="connsiteX4" fmla="*/ 4282900 w 4282900"/>
                <a:gd name="connsiteY4" fmla="*/ 2586108 h 4939454"/>
                <a:gd name="connsiteX5" fmla="*/ 4282900 w 4282900"/>
                <a:gd name="connsiteY5" fmla="*/ 2890495 h 4939454"/>
                <a:gd name="connsiteX6" fmla="*/ 3723546 w 4282900"/>
                <a:gd name="connsiteY6" fmla="*/ 4083882 h 4939454"/>
                <a:gd name="connsiteX7" fmla="*/ 2332829 w 4282900"/>
                <a:gd name="connsiteY7" fmla="*/ 4774738 h 4939454"/>
                <a:gd name="connsiteX8" fmla="*/ 2137940 w 4282900"/>
                <a:gd name="connsiteY8" fmla="*/ 4939454 h 4939454"/>
                <a:gd name="connsiteX9" fmla="*/ 1950069 w 4282900"/>
                <a:gd name="connsiteY9" fmla="*/ 4774738 h 4939454"/>
                <a:gd name="connsiteX10" fmla="*/ 559353 w 4282900"/>
                <a:gd name="connsiteY10" fmla="*/ 4083882 h 4939454"/>
                <a:gd name="connsiteX11" fmla="*/ 0 w 4282900"/>
                <a:gd name="connsiteY11" fmla="*/ 2890495 h 4939454"/>
                <a:gd name="connsiteX12" fmla="*/ 0 w 4282900"/>
                <a:gd name="connsiteY12" fmla="*/ 2586108 h 4939454"/>
                <a:gd name="connsiteX13" fmla="*/ 0 w 4282900"/>
                <a:gd name="connsiteY13" fmla="*/ 2186898 h 4939454"/>
                <a:gd name="connsiteX14" fmla="*/ 0 w 4282900"/>
                <a:gd name="connsiteY14" fmla="*/ 1896984 h 4939454"/>
                <a:gd name="connsiteX15" fmla="*/ 0 w 4282900"/>
                <a:gd name="connsiteY15" fmla="*/ 1375930 h 4939454"/>
                <a:gd name="connsiteX16" fmla="*/ 0 w 4282900"/>
                <a:gd name="connsiteY16" fmla="*/ 1193386 h 4939454"/>
                <a:gd name="connsiteX17" fmla="*/ 64279 w 4282900"/>
                <a:gd name="connsiteY17" fmla="*/ 660845 h 4939454"/>
                <a:gd name="connsiteX18" fmla="*/ 559354 w 4282900"/>
                <a:gd name="connsiteY18" fmla="*/ 0 h 493945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2900" h="4282434">
                  <a:moveTo>
                    <a:pt x="4213242" y="0"/>
                  </a:moveTo>
                  <a:cubicBezTo>
                    <a:pt x="4294511" y="306972"/>
                    <a:pt x="4271290" y="481595"/>
                    <a:pt x="4282900" y="718910"/>
                  </a:cubicBezTo>
                  <a:lnTo>
                    <a:pt x="4282900" y="1239964"/>
                  </a:lnTo>
                  <a:lnTo>
                    <a:pt x="4282900" y="1529878"/>
                  </a:lnTo>
                  <a:lnTo>
                    <a:pt x="4282900" y="1929088"/>
                  </a:lnTo>
                  <a:lnTo>
                    <a:pt x="4282900" y="2233475"/>
                  </a:lnTo>
                  <a:cubicBezTo>
                    <a:pt x="4282900" y="2849584"/>
                    <a:pt x="4108103" y="3157966"/>
                    <a:pt x="3723546" y="3426862"/>
                  </a:cubicBezTo>
                  <a:cubicBezTo>
                    <a:pt x="3323617" y="3658565"/>
                    <a:pt x="2798672" y="3757725"/>
                    <a:pt x="2332829" y="4117718"/>
                  </a:cubicBezTo>
                  <a:lnTo>
                    <a:pt x="2137940" y="4282434"/>
                  </a:lnTo>
                  <a:lnTo>
                    <a:pt x="1950069" y="4117718"/>
                  </a:lnTo>
                  <a:cubicBezTo>
                    <a:pt x="1484225" y="3757725"/>
                    <a:pt x="959280" y="3658565"/>
                    <a:pt x="559353" y="3426862"/>
                  </a:cubicBezTo>
                  <a:cubicBezTo>
                    <a:pt x="174796" y="3157966"/>
                    <a:pt x="0" y="2849584"/>
                    <a:pt x="0" y="2233475"/>
                  </a:cubicBezTo>
                  <a:lnTo>
                    <a:pt x="0" y="1929088"/>
                  </a:lnTo>
                  <a:lnTo>
                    <a:pt x="0" y="1529878"/>
                  </a:lnTo>
                  <a:lnTo>
                    <a:pt x="0" y="1239964"/>
                  </a:lnTo>
                  <a:lnTo>
                    <a:pt x="0" y="718910"/>
                  </a:lnTo>
                  <a:lnTo>
                    <a:pt x="0" y="536366"/>
                  </a:lnTo>
                  <a:cubicBezTo>
                    <a:pt x="10713" y="417185"/>
                    <a:pt x="19813" y="133066"/>
                    <a:pt x="64279" y="3825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9F0D6A17-AA80-4608-8660-8D1587A17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36649" y="1823190"/>
              <a:ext cx="1654608" cy="3209758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2976290 w 4282900"/>
                <a:gd name="connsiteY2" fmla="*/ 524033 h 5795027"/>
                <a:gd name="connsiteX3" fmla="*/ 3723546 w 4282900"/>
                <a:gd name="connsiteY3" fmla="*/ 855573 h 5795027"/>
                <a:gd name="connsiteX4" fmla="*/ 4282900 w 4282900"/>
                <a:gd name="connsiteY4" fmla="*/ 2048959 h 5795027"/>
                <a:gd name="connsiteX5" fmla="*/ 4282900 w 4282900"/>
                <a:gd name="connsiteY5" fmla="*/ 2231503 h 5795027"/>
                <a:gd name="connsiteX6" fmla="*/ 4282900 w 4282900"/>
                <a:gd name="connsiteY6" fmla="*/ 2752557 h 5795027"/>
                <a:gd name="connsiteX7" fmla="*/ 4282900 w 4282900"/>
                <a:gd name="connsiteY7" fmla="*/ 3042471 h 5795027"/>
                <a:gd name="connsiteX8" fmla="*/ 4282900 w 4282900"/>
                <a:gd name="connsiteY8" fmla="*/ 3441681 h 5795027"/>
                <a:gd name="connsiteX9" fmla="*/ 4282900 w 4282900"/>
                <a:gd name="connsiteY9" fmla="*/ 3746068 h 5795027"/>
                <a:gd name="connsiteX10" fmla="*/ 3723546 w 4282900"/>
                <a:gd name="connsiteY10" fmla="*/ 4939455 h 5795027"/>
                <a:gd name="connsiteX11" fmla="*/ 2332829 w 4282900"/>
                <a:gd name="connsiteY11" fmla="*/ 5630311 h 5795027"/>
                <a:gd name="connsiteX12" fmla="*/ 2137940 w 4282900"/>
                <a:gd name="connsiteY12" fmla="*/ 5795027 h 5795027"/>
                <a:gd name="connsiteX13" fmla="*/ 1950069 w 4282900"/>
                <a:gd name="connsiteY13" fmla="*/ 5630311 h 5795027"/>
                <a:gd name="connsiteX14" fmla="*/ 559353 w 4282900"/>
                <a:gd name="connsiteY14" fmla="*/ 4939455 h 5795027"/>
                <a:gd name="connsiteX15" fmla="*/ 0 w 4282900"/>
                <a:gd name="connsiteY15" fmla="*/ 3746068 h 5795027"/>
                <a:gd name="connsiteX16" fmla="*/ 0 w 4282900"/>
                <a:gd name="connsiteY16" fmla="*/ 3441681 h 5795027"/>
                <a:gd name="connsiteX17" fmla="*/ 0 w 4282900"/>
                <a:gd name="connsiteY17" fmla="*/ 3042471 h 5795027"/>
                <a:gd name="connsiteX18" fmla="*/ 0 w 4282900"/>
                <a:gd name="connsiteY18" fmla="*/ 2752557 h 5795027"/>
                <a:gd name="connsiteX19" fmla="*/ 0 w 4282900"/>
                <a:gd name="connsiteY19" fmla="*/ 2231503 h 5795027"/>
                <a:gd name="connsiteX20" fmla="*/ 0 w 4282900"/>
                <a:gd name="connsiteY20" fmla="*/ 2048959 h 5795027"/>
                <a:gd name="connsiteX21" fmla="*/ 559354 w 4282900"/>
                <a:gd name="connsiteY21" fmla="*/ 855573 h 5795027"/>
                <a:gd name="connsiteX22" fmla="*/ 1950071 w 4282900"/>
                <a:gd name="connsiteY22" fmla="*/ 164715 h 5795027"/>
                <a:gd name="connsiteX23" fmla="*/ 2144960 w 4282900"/>
                <a:gd name="connsiteY23" fmla="*/ 0 h 5795027"/>
                <a:gd name="connsiteX0" fmla="*/ 3723546 w 4282900"/>
                <a:gd name="connsiteY0" fmla="*/ 855573 h 5795027"/>
                <a:gd name="connsiteX1" fmla="*/ 4282900 w 4282900"/>
                <a:gd name="connsiteY1" fmla="*/ 2048959 h 5795027"/>
                <a:gd name="connsiteX2" fmla="*/ 4282900 w 4282900"/>
                <a:gd name="connsiteY2" fmla="*/ 2231503 h 5795027"/>
                <a:gd name="connsiteX3" fmla="*/ 4282900 w 4282900"/>
                <a:gd name="connsiteY3" fmla="*/ 2752557 h 5795027"/>
                <a:gd name="connsiteX4" fmla="*/ 4282900 w 4282900"/>
                <a:gd name="connsiteY4" fmla="*/ 3042471 h 5795027"/>
                <a:gd name="connsiteX5" fmla="*/ 4282900 w 4282900"/>
                <a:gd name="connsiteY5" fmla="*/ 3441681 h 5795027"/>
                <a:gd name="connsiteX6" fmla="*/ 4282900 w 4282900"/>
                <a:gd name="connsiteY6" fmla="*/ 3746068 h 5795027"/>
                <a:gd name="connsiteX7" fmla="*/ 3723546 w 4282900"/>
                <a:gd name="connsiteY7" fmla="*/ 4939455 h 5795027"/>
                <a:gd name="connsiteX8" fmla="*/ 2332829 w 4282900"/>
                <a:gd name="connsiteY8" fmla="*/ 5630311 h 5795027"/>
                <a:gd name="connsiteX9" fmla="*/ 2137940 w 4282900"/>
                <a:gd name="connsiteY9" fmla="*/ 5795027 h 5795027"/>
                <a:gd name="connsiteX10" fmla="*/ 1950069 w 4282900"/>
                <a:gd name="connsiteY10" fmla="*/ 5630311 h 5795027"/>
                <a:gd name="connsiteX11" fmla="*/ 559353 w 4282900"/>
                <a:gd name="connsiteY11" fmla="*/ 4939455 h 5795027"/>
                <a:gd name="connsiteX12" fmla="*/ 0 w 4282900"/>
                <a:gd name="connsiteY12" fmla="*/ 3746068 h 5795027"/>
                <a:gd name="connsiteX13" fmla="*/ 0 w 4282900"/>
                <a:gd name="connsiteY13" fmla="*/ 3441681 h 5795027"/>
                <a:gd name="connsiteX14" fmla="*/ 0 w 4282900"/>
                <a:gd name="connsiteY14" fmla="*/ 3042471 h 5795027"/>
                <a:gd name="connsiteX15" fmla="*/ 0 w 4282900"/>
                <a:gd name="connsiteY15" fmla="*/ 2752557 h 5795027"/>
                <a:gd name="connsiteX16" fmla="*/ 0 w 4282900"/>
                <a:gd name="connsiteY16" fmla="*/ 2231503 h 5795027"/>
                <a:gd name="connsiteX17" fmla="*/ 0 w 4282900"/>
                <a:gd name="connsiteY17" fmla="*/ 2048959 h 5795027"/>
                <a:gd name="connsiteX18" fmla="*/ 559354 w 4282900"/>
                <a:gd name="connsiteY18" fmla="*/ 855573 h 5795027"/>
                <a:gd name="connsiteX19" fmla="*/ 1950071 w 4282900"/>
                <a:gd name="connsiteY19" fmla="*/ 164715 h 5795027"/>
                <a:gd name="connsiteX20" fmla="*/ 2144960 w 4282900"/>
                <a:gd name="connsiteY20" fmla="*/ 0 h 5795027"/>
                <a:gd name="connsiteX21" fmla="*/ 2332832 w 4282900"/>
                <a:gd name="connsiteY21" fmla="*/ 164715 h 5795027"/>
                <a:gd name="connsiteX22" fmla="*/ 2976290 w 4282900"/>
                <a:gd name="connsiteY22" fmla="*/ 524033 h 5795027"/>
                <a:gd name="connsiteX23" fmla="*/ 3888635 w 4282900"/>
                <a:gd name="connsiteY23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22" fmla="*/ 3888635 w 4282900"/>
                <a:gd name="connsiteY22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0" fmla="*/ 4282900 w 4282900"/>
                <a:gd name="connsiteY0" fmla="*/ 2231503 h 5795027"/>
                <a:gd name="connsiteX1" fmla="*/ 4282900 w 4282900"/>
                <a:gd name="connsiteY1" fmla="*/ 2752557 h 5795027"/>
                <a:gd name="connsiteX2" fmla="*/ 4282900 w 4282900"/>
                <a:gd name="connsiteY2" fmla="*/ 3042471 h 5795027"/>
                <a:gd name="connsiteX3" fmla="*/ 4282900 w 4282900"/>
                <a:gd name="connsiteY3" fmla="*/ 3441681 h 5795027"/>
                <a:gd name="connsiteX4" fmla="*/ 4282900 w 4282900"/>
                <a:gd name="connsiteY4" fmla="*/ 3746068 h 5795027"/>
                <a:gd name="connsiteX5" fmla="*/ 3723546 w 4282900"/>
                <a:gd name="connsiteY5" fmla="*/ 4939455 h 5795027"/>
                <a:gd name="connsiteX6" fmla="*/ 2332829 w 4282900"/>
                <a:gd name="connsiteY6" fmla="*/ 5630311 h 5795027"/>
                <a:gd name="connsiteX7" fmla="*/ 2137940 w 4282900"/>
                <a:gd name="connsiteY7" fmla="*/ 5795027 h 5795027"/>
                <a:gd name="connsiteX8" fmla="*/ 1950069 w 4282900"/>
                <a:gd name="connsiteY8" fmla="*/ 5630311 h 5795027"/>
                <a:gd name="connsiteX9" fmla="*/ 559353 w 4282900"/>
                <a:gd name="connsiteY9" fmla="*/ 4939455 h 5795027"/>
                <a:gd name="connsiteX10" fmla="*/ 0 w 4282900"/>
                <a:gd name="connsiteY10" fmla="*/ 3746068 h 5795027"/>
                <a:gd name="connsiteX11" fmla="*/ 0 w 4282900"/>
                <a:gd name="connsiteY11" fmla="*/ 3441681 h 5795027"/>
                <a:gd name="connsiteX12" fmla="*/ 0 w 4282900"/>
                <a:gd name="connsiteY12" fmla="*/ 3042471 h 5795027"/>
                <a:gd name="connsiteX13" fmla="*/ 0 w 4282900"/>
                <a:gd name="connsiteY13" fmla="*/ 2752557 h 5795027"/>
                <a:gd name="connsiteX14" fmla="*/ 0 w 4282900"/>
                <a:gd name="connsiteY14" fmla="*/ 2231503 h 5795027"/>
                <a:gd name="connsiteX15" fmla="*/ 0 w 4282900"/>
                <a:gd name="connsiteY15" fmla="*/ 2048959 h 5795027"/>
                <a:gd name="connsiteX16" fmla="*/ 559354 w 4282900"/>
                <a:gd name="connsiteY16" fmla="*/ 855573 h 5795027"/>
                <a:gd name="connsiteX17" fmla="*/ 1950071 w 4282900"/>
                <a:gd name="connsiteY17" fmla="*/ 164715 h 5795027"/>
                <a:gd name="connsiteX18" fmla="*/ 2144960 w 4282900"/>
                <a:gd name="connsiteY18" fmla="*/ 0 h 5795027"/>
                <a:gd name="connsiteX19" fmla="*/ 2332832 w 4282900"/>
                <a:gd name="connsiteY19" fmla="*/ 164715 h 5795027"/>
                <a:gd name="connsiteX20" fmla="*/ 2976290 w 4282900"/>
                <a:gd name="connsiteY20" fmla="*/ 524033 h 5795027"/>
                <a:gd name="connsiteX0" fmla="*/ 4282900 w 4282900"/>
                <a:gd name="connsiteY0" fmla="*/ 2752557 h 5795027"/>
                <a:gd name="connsiteX1" fmla="*/ 4282900 w 4282900"/>
                <a:gd name="connsiteY1" fmla="*/ 3042471 h 5795027"/>
                <a:gd name="connsiteX2" fmla="*/ 4282900 w 4282900"/>
                <a:gd name="connsiteY2" fmla="*/ 3441681 h 5795027"/>
                <a:gd name="connsiteX3" fmla="*/ 4282900 w 4282900"/>
                <a:gd name="connsiteY3" fmla="*/ 3746068 h 5795027"/>
                <a:gd name="connsiteX4" fmla="*/ 3723546 w 4282900"/>
                <a:gd name="connsiteY4" fmla="*/ 4939455 h 5795027"/>
                <a:gd name="connsiteX5" fmla="*/ 2332829 w 4282900"/>
                <a:gd name="connsiteY5" fmla="*/ 5630311 h 5795027"/>
                <a:gd name="connsiteX6" fmla="*/ 2137940 w 4282900"/>
                <a:gd name="connsiteY6" fmla="*/ 5795027 h 5795027"/>
                <a:gd name="connsiteX7" fmla="*/ 1950069 w 4282900"/>
                <a:gd name="connsiteY7" fmla="*/ 5630311 h 5795027"/>
                <a:gd name="connsiteX8" fmla="*/ 559353 w 4282900"/>
                <a:gd name="connsiteY8" fmla="*/ 4939455 h 5795027"/>
                <a:gd name="connsiteX9" fmla="*/ 0 w 4282900"/>
                <a:gd name="connsiteY9" fmla="*/ 3746068 h 5795027"/>
                <a:gd name="connsiteX10" fmla="*/ 0 w 4282900"/>
                <a:gd name="connsiteY10" fmla="*/ 3441681 h 5795027"/>
                <a:gd name="connsiteX11" fmla="*/ 0 w 4282900"/>
                <a:gd name="connsiteY11" fmla="*/ 3042471 h 5795027"/>
                <a:gd name="connsiteX12" fmla="*/ 0 w 4282900"/>
                <a:gd name="connsiteY12" fmla="*/ 2752557 h 5795027"/>
                <a:gd name="connsiteX13" fmla="*/ 0 w 4282900"/>
                <a:gd name="connsiteY13" fmla="*/ 2231503 h 5795027"/>
                <a:gd name="connsiteX14" fmla="*/ 0 w 4282900"/>
                <a:gd name="connsiteY14" fmla="*/ 2048959 h 5795027"/>
                <a:gd name="connsiteX15" fmla="*/ 559354 w 4282900"/>
                <a:gd name="connsiteY15" fmla="*/ 855573 h 5795027"/>
                <a:gd name="connsiteX16" fmla="*/ 1950071 w 4282900"/>
                <a:gd name="connsiteY16" fmla="*/ 164715 h 5795027"/>
                <a:gd name="connsiteX17" fmla="*/ 2144960 w 4282900"/>
                <a:gd name="connsiteY17" fmla="*/ 0 h 5795027"/>
                <a:gd name="connsiteX18" fmla="*/ 2332832 w 4282900"/>
                <a:gd name="connsiteY18" fmla="*/ 164715 h 5795027"/>
                <a:gd name="connsiteX19" fmla="*/ 2976290 w 4282900"/>
                <a:gd name="connsiteY19" fmla="*/ 524033 h 5795027"/>
                <a:gd name="connsiteX0" fmla="*/ 4282900 w 4282900"/>
                <a:gd name="connsiteY0" fmla="*/ 3042471 h 5795027"/>
                <a:gd name="connsiteX1" fmla="*/ 4282900 w 4282900"/>
                <a:gd name="connsiteY1" fmla="*/ 3441681 h 5795027"/>
                <a:gd name="connsiteX2" fmla="*/ 4282900 w 4282900"/>
                <a:gd name="connsiteY2" fmla="*/ 3746068 h 5795027"/>
                <a:gd name="connsiteX3" fmla="*/ 3723546 w 4282900"/>
                <a:gd name="connsiteY3" fmla="*/ 4939455 h 5795027"/>
                <a:gd name="connsiteX4" fmla="*/ 2332829 w 4282900"/>
                <a:gd name="connsiteY4" fmla="*/ 5630311 h 5795027"/>
                <a:gd name="connsiteX5" fmla="*/ 2137940 w 4282900"/>
                <a:gd name="connsiteY5" fmla="*/ 5795027 h 5795027"/>
                <a:gd name="connsiteX6" fmla="*/ 1950069 w 4282900"/>
                <a:gd name="connsiteY6" fmla="*/ 5630311 h 5795027"/>
                <a:gd name="connsiteX7" fmla="*/ 559353 w 4282900"/>
                <a:gd name="connsiteY7" fmla="*/ 4939455 h 5795027"/>
                <a:gd name="connsiteX8" fmla="*/ 0 w 4282900"/>
                <a:gd name="connsiteY8" fmla="*/ 3746068 h 5795027"/>
                <a:gd name="connsiteX9" fmla="*/ 0 w 4282900"/>
                <a:gd name="connsiteY9" fmla="*/ 3441681 h 5795027"/>
                <a:gd name="connsiteX10" fmla="*/ 0 w 4282900"/>
                <a:gd name="connsiteY10" fmla="*/ 3042471 h 5795027"/>
                <a:gd name="connsiteX11" fmla="*/ 0 w 4282900"/>
                <a:gd name="connsiteY11" fmla="*/ 2752557 h 5795027"/>
                <a:gd name="connsiteX12" fmla="*/ 0 w 4282900"/>
                <a:gd name="connsiteY12" fmla="*/ 2231503 h 5795027"/>
                <a:gd name="connsiteX13" fmla="*/ 0 w 4282900"/>
                <a:gd name="connsiteY13" fmla="*/ 2048959 h 5795027"/>
                <a:gd name="connsiteX14" fmla="*/ 559354 w 4282900"/>
                <a:gd name="connsiteY14" fmla="*/ 855573 h 5795027"/>
                <a:gd name="connsiteX15" fmla="*/ 1950071 w 4282900"/>
                <a:gd name="connsiteY15" fmla="*/ 164715 h 5795027"/>
                <a:gd name="connsiteX16" fmla="*/ 2144960 w 4282900"/>
                <a:gd name="connsiteY16" fmla="*/ 0 h 5795027"/>
                <a:gd name="connsiteX17" fmla="*/ 2332832 w 4282900"/>
                <a:gd name="connsiteY17" fmla="*/ 164715 h 5795027"/>
                <a:gd name="connsiteX18" fmla="*/ 2976290 w 4282900"/>
                <a:gd name="connsiteY18" fmla="*/ 524033 h 5795027"/>
                <a:gd name="connsiteX0" fmla="*/ 4282900 w 4282900"/>
                <a:gd name="connsiteY0" fmla="*/ 3441681 h 5795027"/>
                <a:gd name="connsiteX1" fmla="*/ 4282900 w 4282900"/>
                <a:gd name="connsiteY1" fmla="*/ 3746068 h 5795027"/>
                <a:gd name="connsiteX2" fmla="*/ 3723546 w 4282900"/>
                <a:gd name="connsiteY2" fmla="*/ 4939455 h 5795027"/>
                <a:gd name="connsiteX3" fmla="*/ 2332829 w 4282900"/>
                <a:gd name="connsiteY3" fmla="*/ 5630311 h 5795027"/>
                <a:gd name="connsiteX4" fmla="*/ 2137940 w 4282900"/>
                <a:gd name="connsiteY4" fmla="*/ 5795027 h 5795027"/>
                <a:gd name="connsiteX5" fmla="*/ 1950069 w 4282900"/>
                <a:gd name="connsiteY5" fmla="*/ 5630311 h 5795027"/>
                <a:gd name="connsiteX6" fmla="*/ 559353 w 4282900"/>
                <a:gd name="connsiteY6" fmla="*/ 4939455 h 5795027"/>
                <a:gd name="connsiteX7" fmla="*/ 0 w 4282900"/>
                <a:gd name="connsiteY7" fmla="*/ 3746068 h 5795027"/>
                <a:gd name="connsiteX8" fmla="*/ 0 w 4282900"/>
                <a:gd name="connsiteY8" fmla="*/ 3441681 h 5795027"/>
                <a:gd name="connsiteX9" fmla="*/ 0 w 4282900"/>
                <a:gd name="connsiteY9" fmla="*/ 3042471 h 5795027"/>
                <a:gd name="connsiteX10" fmla="*/ 0 w 4282900"/>
                <a:gd name="connsiteY10" fmla="*/ 2752557 h 5795027"/>
                <a:gd name="connsiteX11" fmla="*/ 0 w 4282900"/>
                <a:gd name="connsiteY11" fmla="*/ 2231503 h 5795027"/>
                <a:gd name="connsiteX12" fmla="*/ 0 w 4282900"/>
                <a:gd name="connsiteY12" fmla="*/ 2048959 h 5795027"/>
                <a:gd name="connsiteX13" fmla="*/ 559354 w 4282900"/>
                <a:gd name="connsiteY13" fmla="*/ 855573 h 5795027"/>
                <a:gd name="connsiteX14" fmla="*/ 1950071 w 4282900"/>
                <a:gd name="connsiteY14" fmla="*/ 164715 h 5795027"/>
                <a:gd name="connsiteX15" fmla="*/ 2144960 w 4282900"/>
                <a:gd name="connsiteY15" fmla="*/ 0 h 5795027"/>
                <a:gd name="connsiteX16" fmla="*/ 2332832 w 4282900"/>
                <a:gd name="connsiteY16" fmla="*/ 164715 h 5795027"/>
                <a:gd name="connsiteX17" fmla="*/ 2976290 w 4282900"/>
                <a:gd name="connsiteY17" fmla="*/ 524033 h 5795027"/>
                <a:gd name="connsiteX0" fmla="*/ 4282900 w 4282900"/>
                <a:gd name="connsiteY0" fmla="*/ 3441681 h 5795027"/>
                <a:gd name="connsiteX1" fmla="*/ 3723546 w 4282900"/>
                <a:gd name="connsiteY1" fmla="*/ 4939455 h 5795027"/>
                <a:gd name="connsiteX2" fmla="*/ 2332829 w 4282900"/>
                <a:gd name="connsiteY2" fmla="*/ 5630311 h 5795027"/>
                <a:gd name="connsiteX3" fmla="*/ 2137940 w 4282900"/>
                <a:gd name="connsiteY3" fmla="*/ 5795027 h 5795027"/>
                <a:gd name="connsiteX4" fmla="*/ 1950069 w 4282900"/>
                <a:gd name="connsiteY4" fmla="*/ 5630311 h 5795027"/>
                <a:gd name="connsiteX5" fmla="*/ 559353 w 4282900"/>
                <a:gd name="connsiteY5" fmla="*/ 4939455 h 5795027"/>
                <a:gd name="connsiteX6" fmla="*/ 0 w 4282900"/>
                <a:gd name="connsiteY6" fmla="*/ 3746068 h 5795027"/>
                <a:gd name="connsiteX7" fmla="*/ 0 w 4282900"/>
                <a:gd name="connsiteY7" fmla="*/ 3441681 h 5795027"/>
                <a:gd name="connsiteX8" fmla="*/ 0 w 4282900"/>
                <a:gd name="connsiteY8" fmla="*/ 3042471 h 5795027"/>
                <a:gd name="connsiteX9" fmla="*/ 0 w 4282900"/>
                <a:gd name="connsiteY9" fmla="*/ 2752557 h 5795027"/>
                <a:gd name="connsiteX10" fmla="*/ 0 w 4282900"/>
                <a:gd name="connsiteY10" fmla="*/ 2231503 h 5795027"/>
                <a:gd name="connsiteX11" fmla="*/ 0 w 4282900"/>
                <a:gd name="connsiteY11" fmla="*/ 2048959 h 5795027"/>
                <a:gd name="connsiteX12" fmla="*/ 559354 w 4282900"/>
                <a:gd name="connsiteY12" fmla="*/ 855573 h 5795027"/>
                <a:gd name="connsiteX13" fmla="*/ 1950071 w 4282900"/>
                <a:gd name="connsiteY13" fmla="*/ 164715 h 5795027"/>
                <a:gd name="connsiteX14" fmla="*/ 2144960 w 4282900"/>
                <a:gd name="connsiteY14" fmla="*/ 0 h 5795027"/>
                <a:gd name="connsiteX15" fmla="*/ 2332832 w 4282900"/>
                <a:gd name="connsiteY15" fmla="*/ 164715 h 5795027"/>
                <a:gd name="connsiteX16" fmla="*/ 2976290 w 4282900"/>
                <a:gd name="connsiteY16" fmla="*/ 524033 h 5795027"/>
                <a:gd name="connsiteX0" fmla="*/ 3723546 w 3723546"/>
                <a:gd name="connsiteY0" fmla="*/ 4939455 h 5795027"/>
                <a:gd name="connsiteX1" fmla="*/ 2332829 w 3723546"/>
                <a:gd name="connsiteY1" fmla="*/ 5630311 h 5795027"/>
                <a:gd name="connsiteX2" fmla="*/ 2137940 w 3723546"/>
                <a:gd name="connsiteY2" fmla="*/ 5795027 h 5795027"/>
                <a:gd name="connsiteX3" fmla="*/ 1950069 w 3723546"/>
                <a:gd name="connsiteY3" fmla="*/ 5630311 h 5795027"/>
                <a:gd name="connsiteX4" fmla="*/ 559353 w 3723546"/>
                <a:gd name="connsiteY4" fmla="*/ 4939455 h 5795027"/>
                <a:gd name="connsiteX5" fmla="*/ 0 w 3723546"/>
                <a:gd name="connsiteY5" fmla="*/ 3746068 h 5795027"/>
                <a:gd name="connsiteX6" fmla="*/ 0 w 3723546"/>
                <a:gd name="connsiteY6" fmla="*/ 3441681 h 5795027"/>
                <a:gd name="connsiteX7" fmla="*/ 0 w 3723546"/>
                <a:gd name="connsiteY7" fmla="*/ 3042471 h 5795027"/>
                <a:gd name="connsiteX8" fmla="*/ 0 w 3723546"/>
                <a:gd name="connsiteY8" fmla="*/ 2752557 h 5795027"/>
                <a:gd name="connsiteX9" fmla="*/ 0 w 3723546"/>
                <a:gd name="connsiteY9" fmla="*/ 2231503 h 5795027"/>
                <a:gd name="connsiteX10" fmla="*/ 0 w 3723546"/>
                <a:gd name="connsiteY10" fmla="*/ 2048959 h 5795027"/>
                <a:gd name="connsiteX11" fmla="*/ 559354 w 3723546"/>
                <a:gd name="connsiteY11" fmla="*/ 855573 h 5795027"/>
                <a:gd name="connsiteX12" fmla="*/ 1950071 w 3723546"/>
                <a:gd name="connsiteY12" fmla="*/ 164715 h 5795027"/>
                <a:gd name="connsiteX13" fmla="*/ 2144960 w 3723546"/>
                <a:gd name="connsiteY13" fmla="*/ 0 h 5795027"/>
                <a:gd name="connsiteX14" fmla="*/ 2332832 w 3723546"/>
                <a:gd name="connsiteY14" fmla="*/ 164715 h 5795027"/>
                <a:gd name="connsiteX15" fmla="*/ 2976290 w 3723546"/>
                <a:gd name="connsiteY15" fmla="*/ 524033 h 5795027"/>
                <a:gd name="connsiteX0" fmla="*/ 3723546 w 3723546"/>
                <a:gd name="connsiteY0" fmla="*/ 4939455 h 5795027"/>
                <a:gd name="connsiteX1" fmla="*/ 2989878 w 3723546"/>
                <a:gd name="connsiteY1" fmla="*/ 5266109 h 5795027"/>
                <a:gd name="connsiteX2" fmla="*/ 2332829 w 3723546"/>
                <a:gd name="connsiteY2" fmla="*/ 5630311 h 5795027"/>
                <a:gd name="connsiteX3" fmla="*/ 2137940 w 3723546"/>
                <a:gd name="connsiteY3" fmla="*/ 5795027 h 5795027"/>
                <a:gd name="connsiteX4" fmla="*/ 1950069 w 3723546"/>
                <a:gd name="connsiteY4" fmla="*/ 5630311 h 5795027"/>
                <a:gd name="connsiteX5" fmla="*/ 559353 w 3723546"/>
                <a:gd name="connsiteY5" fmla="*/ 4939455 h 5795027"/>
                <a:gd name="connsiteX6" fmla="*/ 0 w 3723546"/>
                <a:gd name="connsiteY6" fmla="*/ 3746068 h 5795027"/>
                <a:gd name="connsiteX7" fmla="*/ 0 w 3723546"/>
                <a:gd name="connsiteY7" fmla="*/ 3441681 h 5795027"/>
                <a:gd name="connsiteX8" fmla="*/ 0 w 3723546"/>
                <a:gd name="connsiteY8" fmla="*/ 3042471 h 5795027"/>
                <a:gd name="connsiteX9" fmla="*/ 0 w 3723546"/>
                <a:gd name="connsiteY9" fmla="*/ 2752557 h 5795027"/>
                <a:gd name="connsiteX10" fmla="*/ 0 w 3723546"/>
                <a:gd name="connsiteY10" fmla="*/ 2231503 h 5795027"/>
                <a:gd name="connsiteX11" fmla="*/ 0 w 3723546"/>
                <a:gd name="connsiteY11" fmla="*/ 2048959 h 5795027"/>
                <a:gd name="connsiteX12" fmla="*/ 559354 w 3723546"/>
                <a:gd name="connsiteY12" fmla="*/ 855573 h 5795027"/>
                <a:gd name="connsiteX13" fmla="*/ 1950071 w 3723546"/>
                <a:gd name="connsiteY13" fmla="*/ 164715 h 5795027"/>
                <a:gd name="connsiteX14" fmla="*/ 2144960 w 3723546"/>
                <a:gd name="connsiteY14" fmla="*/ 0 h 5795027"/>
                <a:gd name="connsiteX15" fmla="*/ 2332832 w 3723546"/>
                <a:gd name="connsiteY15" fmla="*/ 164715 h 5795027"/>
                <a:gd name="connsiteX16" fmla="*/ 2976290 w 3723546"/>
                <a:gd name="connsiteY16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87296"/>
                <a:gd name="connsiteY0" fmla="*/ 5266109 h 5795027"/>
                <a:gd name="connsiteX1" fmla="*/ 2332829 w 2987296"/>
                <a:gd name="connsiteY1" fmla="*/ 5630311 h 5795027"/>
                <a:gd name="connsiteX2" fmla="*/ 2137940 w 2987296"/>
                <a:gd name="connsiteY2" fmla="*/ 5795027 h 5795027"/>
                <a:gd name="connsiteX3" fmla="*/ 1950069 w 2987296"/>
                <a:gd name="connsiteY3" fmla="*/ 5630311 h 5795027"/>
                <a:gd name="connsiteX4" fmla="*/ 559353 w 2987296"/>
                <a:gd name="connsiteY4" fmla="*/ 4939455 h 5795027"/>
                <a:gd name="connsiteX5" fmla="*/ 0 w 2987296"/>
                <a:gd name="connsiteY5" fmla="*/ 3746068 h 5795027"/>
                <a:gd name="connsiteX6" fmla="*/ 0 w 2987296"/>
                <a:gd name="connsiteY6" fmla="*/ 3441681 h 5795027"/>
                <a:gd name="connsiteX7" fmla="*/ 0 w 2987296"/>
                <a:gd name="connsiteY7" fmla="*/ 3042471 h 5795027"/>
                <a:gd name="connsiteX8" fmla="*/ 0 w 2987296"/>
                <a:gd name="connsiteY8" fmla="*/ 2752557 h 5795027"/>
                <a:gd name="connsiteX9" fmla="*/ 0 w 2987296"/>
                <a:gd name="connsiteY9" fmla="*/ 2231503 h 5795027"/>
                <a:gd name="connsiteX10" fmla="*/ 0 w 2987296"/>
                <a:gd name="connsiteY10" fmla="*/ 2048959 h 5795027"/>
                <a:gd name="connsiteX11" fmla="*/ 559354 w 2987296"/>
                <a:gd name="connsiteY11" fmla="*/ 855573 h 5795027"/>
                <a:gd name="connsiteX12" fmla="*/ 1950071 w 2987296"/>
                <a:gd name="connsiteY12" fmla="*/ 164715 h 5795027"/>
                <a:gd name="connsiteX13" fmla="*/ 2144960 w 2987296"/>
                <a:gd name="connsiteY13" fmla="*/ 0 h 5795027"/>
                <a:gd name="connsiteX14" fmla="*/ 2332832 w 2987296"/>
                <a:gd name="connsiteY14" fmla="*/ 164715 h 5795027"/>
                <a:gd name="connsiteX15" fmla="*/ 2987296 w 2987296"/>
                <a:gd name="connsiteY15" fmla="*/ 557051 h 57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87296" h="5795027">
                  <a:moveTo>
                    <a:pt x="2955049" y="5266109"/>
                  </a:moveTo>
                  <a:cubicBezTo>
                    <a:pt x="2737194" y="5332489"/>
                    <a:pt x="2474819" y="554215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lnTo>
                    <a:pt x="2144960" y="0"/>
                  </a:lnTo>
                  <a:lnTo>
                    <a:pt x="2332832" y="164715"/>
                  </a:lnTo>
                  <a:cubicBezTo>
                    <a:pt x="2471387" y="252054"/>
                    <a:pt x="2755510" y="441908"/>
                    <a:pt x="2987296" y="557051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02856439-F4E3-D54F-9416-42ABDCE1D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Icon&#10;&#10;Description automatically generated">
            <a:extLst>
              <a:ext uri="{FF2B5EF4-FFF2-40B4-BE49-F238E27FC236}">
                <a16:creationId xmlns:a16="http://schemas.microsoft.com/office/drawing/2014/main" id="{0372D516-2247-4B62-97E5-775B921D6B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67" b="34584"/>
          <a:stretch/>
        </p:blipFill>
        <p:spPr bwMode="auto">
          <a:xfrm>
            <a:off x="20" y="10"/>
            <a:ext cx="12191979" cy="685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C364144C-8BB1-450F-812B-D7D09A795C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53485"/>
            <a:ext cx="12192000" cy="4604516"/>
          </a:xfrm>
          <a:prstGeom prst="rect">
            <a:avLst/>
          </a:prstGeom>
          <a:gradFill>
            <a:gsLst>
              <a:gs pos="7000">
                <a:srgbClr val="000000">
                  <a:alpha val="0"/>
                </a:srgbClr>
              </a:gs>
              <a:gs pos="56000">
                <a:srgbClr val="000000">
                  <a:alpha val="56000"/>
                </a:srgbClr>
              </a:gs>
              <a:gs pos="100000">
                <a:srgbClr val="000000">
                  <a:alpha val="63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14DD37-3B74-45E9-8189-C6082B3F5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25" y="49701"/>
            <a:ext cx="2665710" cy="203071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Conflict </a:t>
            </a:r>
            <a:b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  <a:b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Trance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E6D658D-1924-4A22-A045-C5DA34375B24}"/>
              </a:ext>
            </a:extLst>
          </p:cNvPr>
          <p:cNvSpPr/>
          <p:nvPr/>
        </p:nvSpPr>
        <p:spPr>
          <a:xfrm>
            <a:off x="3057994" y="674627"/>
            <a:ext cx="6520721" cy="5816184"/>
          </a:xfrm>
          <a:prstGeom prst="ellipse">
            <a:avLst/>
          </a:prstGeom>
          <a:solidFill>
            <a:srgbClr val="C00000">
              <a:alpha val="6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307E9E-77C5-4D52-A125-3C5DF2213496}"/>
              </a:ext>
            </a:extLst>
          </p:cNvPr>
          <p:cNvSpPr txBox="1"/>
          <p:nvPr/>
        </p:nvSpPr>
        <p:spPr>
          <a:xfrm>
            <a:off x="4348492" y="1823190"/>
            <a:ext cx="402047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Stress Response</a:t>
            </a:r>
          </a:p>
          <a:p>
            <a:pPr algn="ctr"/>
            <a:r>
              <a:rPr lang="en-US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Fight / Flight / Freeze</a:t>
            </a:r>
          </a:p>
        </p:txBody>
      </p:sp>
    </p:spTree>
    <p:extLst>
      <p:ext uri="{BB962C8B-B14F-4D97-AF65-F5344CB8AC3E}">
        <p14:creationId xmlns:p14="http://schemas.microsoft.com/office/powerpoint/2010/main" val="1685379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D76F7-2BAC-40CA-A73C-48A4021A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276" y="-10972"/>
            <a:ext cx="9076329" cy="1064277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 most common trances: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DB6829-6FBD-487D-83CD-04DC8F30A6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White Knight Club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36655C0-A4AE-4368-9D37-921ED7664BA7}"/>
              </a:ext>
            </a:extLst>
          </p:cNvPr>
          <p:cNvSpPr txBox="1">
            <a:spLocks/>
          </p:cNvSpPr>
          <p:nvPr/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SzPct val="150000"/>
              <a:buFont typeface="Goudy Old Style" panose="02020502050305020303" pitchFamily="18" charset="0"/>
              <a:buChar char="∙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864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150000"/>
              <a:buFont typeface="Goudy Old Style" panose="02020502050305020303" pitchFamily="18" charset="0"/>
              <a:buChar char="∙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9436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Tx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150000"/>
              <a:buFont typeface="Goudy Old Style" panose="02020502050305020303" pitchFamily="18" charset="0"/>
              <a:buChar char="∙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Goudy Old Style" panose="02020502050305020303" pitchFamily="18" charset="0"/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Valiant Warrior</a:t>
            </a:r>
          </a:p>
        </p:txBody>
      </p:sp>
      <p:pic>
        <p:nvPicPr>
          <p:cNvPr id="6" name="Picture 5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66FD159A-5B5D-4038-8000-1ADDE8C532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76" y="2477423"/>
            <a:ext cx="3946885" cy="4252536"/>
          </a:xfrm>
          <a:prstGeom prst="rect">
            <a:avLst/>
          </a:prstGeom>
        </p:spPr>
      </p:pic>
      <p:pic>
        <p:nvPicPr>
          <p:cNvPr id="7" name="Picture 2" descr="War, Ancient, Warrior, History, Armor, Battle, Knight">
            <a:extLst>
              <a:ext uri="{FF2B5EF4-FFF2-40B4-BE49-F238E27FC236}">
                <a16:creationId xmlns:a16="http://schemas.microsoft.com/office/drawing/2014/main" id="{A853214E-A763-4FB7-88AA-CB5E849F9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405" y="2305989"/>
            <a:ext cx="6093184" cy="4252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AD54A5-7430-45E8-BB67-5F602A5618EC}"/>
              </a:ext>
            </a:extLst>
          </p:cNvPr>
          <p:cNvSpPr txBox="1"/>
          <p:nvPr/>
        </p:nvSpPr>
        <p:spPr>
          <a:xfrm rot="20740459">
            <a:off x="282978" y="2879509"/>
            <a:ext cx="530908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Martyr Syndrome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5BBBF3-4A3D-485E-B5AF-7BEB2C474E74}"/>
              </a:ext>
            </a:extLst>
          </p:cNvPr>
          <p:cNvSpPr txBox="1"/>
          <p:nvPr/>
        </p:nvSpPr>
        <p:spPr>
          <a:xfrm rot="448553">
            <a:off x="5574748" y="2774398"/>
            <a:ext cx="530908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Right </a:t>
            </a:r>
          </a:p>
          <a:p>
            <a:pPr algn="ctr"/>
            <a:r>
              <a:rPr lang="en-US" sz="6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Fighter</a:t>
            </a:r>
          </a:p>
        </p:txBody>
      </p:sp>
    </p:spTree>
    <p:extLst>
      <p:ext uri="{BB962C8B-B14F-4D97-AF65-F5344CB8AC3E}">
        <p14:creationId xmlns:p14="http://schemas.microsoft.com/office/powerpoint/2010/main" val="4274083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MarrakeshVTI">
  <a:themeElements>
    <a:clrScheme name="AnalogousFromDarkSeedLeftStep">
      <a:dk1>
        <a:srgbClr val="000000"/>
      </a:dk1>
      <a:lt1>
        <a:srgbClr val="FFFFFF"/>
      </a:lt1>
      <a:dk2>
        <a:srgbClr val="1E1834"/>
      </a:dk2>
      <a:lt2>
        <a:srgbClr val="F0F3F3"/>
      </a:lt2>
      <a:accent1>
        <a:srgbClr val="E72940"/>
      </a:accent1>
      <a:accent2>
        <a:srgbClr val="D5177D"/>
      </a:accent2>
      <a:accent3>
        <a:srgbClr val="E729DE"/>
      </a:accent3>
      <a:accent4>
        <a:srgbClr val="8F17D5"/>
      </a:accent4>
      <a:accent5>
        <a:srgbClr val="5229E7"/>
      </a:accent5>
      <a:accent6>
        <a:srgbClr val="173ED5"/>
      </a:accent6>
      <a:hlink>
        <a:srgbClr val="7B4EC4"/>
      </a:hlink>
      <a:folHlink>
        <a:srgbClr val="7F7F7F"/>
      </a:folHlink>
    </a:clrScheme>
    <a:fontScheme name="Goudy">
      <a:majorFont>
        <a:latin typeface="Goudy Old Style"/>
        <a:ea typeface=""/>
        <a:cs typeface=""/>
      </a:majorFont>
      <a:minorFont>
        <a:latin typeface="Goudy Old Styl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rrakeshVTI" id="{DCD97A9B-DAE4-42FA-B2F9-0A5C34F43D6C}" vid="{A7163F41-974B-4A88-831F-D9DFFFE40CEC}"/>
    </a:ext>
  </a:extLst>
</a:theme>
</file>

<file path=ppt/theme/theme2.xml><?xml version="1.0" encoding="utf-8"?>
<a:theme xmlns:a="http://schemas.openxmlformats.org/drawingml/2006/main" name="ShapesVTI">
  <a:themeElements>
    <a:clrScheme name="AnalogousFromLightSeed_2SEEDS">
      <a:dk1>
        <a:srgbClr val="000000"/>
      </a:dk1>
      <a:lt1>
        <a:srgbClr val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Festival">
      <a:majorFont>
        <a:latin typeface="Aharon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apesVTI" id="{C78D20FD-A872-4243-8597-B534C62538FF}" vid="{7CAFCCF9-7834-41D6-B6AB-7D225A18A4E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521</TotalTime>
  <Words>962</Words>
  <Application>Microsoft Office PowerPoint</Application>
  <PresentationFormat>Widescreen</PresentationFormat>
  <Paragraphs>230</Paragraphs>
  <Slides>39</Slides>
  <Notes>39</Notes>
  <HiddenSlides>1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8" baseType="lpstr">
      <vt:lpstr>Abadi</vt:lpstr>
      <vt:lpstr>Aharoni</vt:lpstr>
      <vt:lpstr>Arial</vt:lpstr>
      <vt:lpstr>Avenir Next LT Pro</vt:lpstr>
      <vt:lpstr>Calibri</vt:lpstr>
      <vt:lpstr>Candara</vt:lpstr>
      <vt:lpstr>Goudy Old Style</vt:lpstr>
      <vt:lpstr>MarrakeshVTI</vt:lpstr>
      <vt:lpstr>ShapesVTI</vt:lpstr>
      <vt:lpstr>Hypnotic Conflict Resolution: Is that a thing?</vt:lpstr>
      <vt:lpstr>No surprise!</vt:lpstr>
      <vt:lpstr>Who wants this?</vt:lpstr>
      <vt:lpstr>PowerPoint Presentation</vt:lpstr>
      <vt:lpstr>Psychological concept: Elegance</vt:lpstr>
      <vt:lpstr>PowerPoint Presentation</vt:lpstr>
      <vt:lpstr>Conflict  =  Trance</vt:lpstr>
      <vt:lpstr>Conflict  =  Trance</vt:lpstr>
      <vt:lpstr>Two most common trances:</vt:lpstr>
      <vt:lpstr>How do you know?</vt:lpstr>
      <vt:lpstr>Presenting problem</vt:lpstr>
      <vt:lpstr>PowerPoint Presentation</vt:lpstr>
      <vt:lpstr>PowerPoint Presentation</vt:lpstr>
      <vt:lpstr>PowerPoint Presentation</vt:lpstr>
      <vt:lpstr>PowerPoint Presentation</vt:lpstr>
      <vt:lpstr>Never waste a trance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Getting  the facts:</vt:lpstr>
      <vt:lpstr>PowerPoint Presentation</vt:lpstr>
      <vt:lpstr>PowerPoint Presentation</vt:lpstr>
      <vt:lpstr>PowerPoint Presentation</vt:lpstr>
      <vt:lpstr>I wonder …</vt:lpstr>
      <vt:lpstr>PowerPoint Presentation</vt:lpstr>
      <vt:lpstr>PowerPoint Presentation</vt:lpstr>
      <vt:lpstr>PowerPoint Presentation</vt:lpstr>
      <vt:lpstr>CLEAN/N Conversation</vt:lpstr>
      <vt:lpstr>You cannot reason with a person who is highjacked!</vt:lpstr>
      <vt:lpstr>PowerPoint Presentation</vt:lpstr>
      <vt:lpstr>Use C.A.S.H. for safety</vt:lpstr>
      <vt:lpstr>The empty chair technique:</vt:lpstr>
      <vt:lpstr>Hypnotic Script  for  Conflict Resolution </vt:lpstr>
      <vt:lpstr>Talk!</vt:lpstr>
      <vt:lpstr>The rest of the story…</vt:lpstr>
      <vt:lpstr>PowerPoint Presentation</vt:lpstr>
      <vt:lpstr>Handouts: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Hypnotic Conflict Resolution: Is that a thing?</dc:title>
  <dc:creator>Paula Daoust</dc:creator>
  <cp:lastModifiedBy>Paula Daoust</cp:lastModifiedBy>
  <cp:revision>38</cp:revision>
  <dcterms:created xsi:type="dcterms:W3CDTF">2021-12-28T17:17:10Z</dcterms:created>
  <dcterms:modified xsi:type="dcterms:W3CDTF">2022-02-06T22:10:30Z</dcterms:modified>
</cp:coreProperties>
</file>